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Lst>
  <p:sldSz cy="5143500" cx="9144000"/>
  <p:notesSz cx="6858000" cy="9144000"/>
  <p:embeddedFontLst>
    <p:embeddedFont>
      <p:font typeface="Roboto"/>
      <p:regular r:id="rId63"/>
      <p:bold r:id="rId64"/>
      <p:italic r:id="rId65"/>
      <p:boldItalic r:id="rId66"/>
    </p:embeddedFont>
    <p:embeddedFont>
      <p:font typeface="Merriweather"/>
      <p:regular r:id="rId67"/>
      <p:bold r:id="rId68"/>
      <p:italic r:id="rId69"/>
      <p:boldItalic r:id="rId7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0" Type="http://schemas.openxmlformats.org/officeDocument/2006/relationships/font" Target="fonts/Merriweather-boldItalic.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font" Target="fonts/Roboto-bold.fntdata"/><Relationship Id="rId63" Type="http://schemas.openxmlformats.org/officeDocument/2006/relationships/font" Target="fonts/Roboto-regular.fntdata"/><Relationship Id="rId22" Type="http://schemas.openxmlformats.org/officeDocument/2006/relationships/slide" Target="slides/slide17.xml"/><Relationship Id="rId66" Type="http://schemas.openxmlformats.org/officeDocument/2006/relationships/font" Target="fonts/Roboto-boldItalic.fntdata"/><Relationship Id="rId21" Type="http://schemas.openxmlformats.org/officeDocument/2006/relationships/slide" Target="slides/slide16.xml"/><Relationship Id="rId65" Type="http://schemas.openxmlformats.org/officeDocument/2006/relationships/font" Target="fonts/Roboto-italic.fntdata"/><Relationship Id="rId24" Type="http://schemas.openxmlformats.org/officeDocument/2006/relationships/slide" Target="slides/slide19.xml"/><Relationship Id="rId68" Type="http://schemas.openxmlformats.org/officeDocument/2006/relationships/font" Target="fonts/Merriweather-bold.fntdata"/><Relationship Id="rId23" Type="http://schemas.openxmlformats.org/officeDocument/2006/relationships/slide" Target="slides/slide18.xml"/><Relationship Id="rId67" Type="http://schemas.openxmlformats.org/officeDocument/2006/relationships/font" Target="fonts/Merriweather-regular.fntdata"/><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Merriweather-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8.png>
</file>

<file path=ppt/media/image19.png>
</file>

<file path=ppt/media/image2.png>
</file>

<file path=ppt/media/image3.jp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 to 4 slides each topics</a:t>
            </a:r>
            <a:endParaRPr/>
          </a:p>
          <a:p>
            <a:pPr indent="0" lvl="0" marL="0" rtl="0" algn="l">
              <a:spcBef>
                <a:spcPts val="0"/>
              </a:spcBef>
              <a:spcAft>
                <a:spcPts val="0"/>
              </a:spcAft>
              <a:buNone/>
            </a:pPr>
            <a:r>
              <a:rPr lang="en"/>
              <a:t>Capital :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Design</a:t>
            </a:r>
            <a:r>
              <a:rPr lang="en"/>
              <a:t>. Goals - md haque</a:t>
            </a:r>
            <a:endParaRPr/>
          </a:p>
          <a:p>
            <a:pPr indent="0" lvl="0" marL="0" rtl="0" algn="l">
              <a:spcBef>
                <a:spcPts val="0"/>
              </a:spcBef>
              <a:spcAft>
                <a:spcPts val="0"/>
              </a:spcAft>
              <a:buNone/>
            </a:pPr>
            <a:r>
              <a:rPr lang="en"/>
              <a:t>Memory Management -rosario</a:t>
            </a:r>
            <a:endParaRPr/>
          </a:p>
          <a:p>
            <a:pPr indent="0" lvl="0" marL="0" rtl="0" algn="l">
              <a:spcBef>
                <a:spcPts val="0"/>
              </a:spcBef>
              <a:spcAft>
                <a:spcPts val="0"/>
              </a:spcAft>
              <a:buNone/>
            </a:pPr>
            <a:r>
              <a:rPr lang="en"/>
              <a:t>Processor Mangement-</a:t>
            </a:r>
            <a:endParaRPr/>
          </a:p>
          <a:p>
            <a:pPr indent="0" lvl="0" marL="0" rtl="0" algn="l">
              <a:spcBef>
                <a:spcPts val="0"/>
              </a:spcBef>
              <a:spcAft>
                <a:spcPts val="0"/>
              </a:spcAft>
              <a:buNone/>
            </a:pPr>
            <a:r>
              <a:rPr lang="en"/>
              <a:t>Device Mangement-</a:t>
            </a:r>
            <a:endParaRPr/>
          </a:p>
          <a:p>
            <a:pPr indent="0" lvl="0" marL="0" rtl="0" algn="l">
              <a:spcBef>
                <a:spcPts val="0"/>
              </a:spcBef>
              <a:spcAft>
                <a:spcPts val="0"/>
              </a:spcAft>
              <a:buNone/>
            </a:pPr>
            <a:r>
              <a:rPr lang="en"/>
              <a:t>File Mangement -</a:t>
            </a:r>
            <a:endParaRPr/>
          </a:p>
          <a:p>
            <a:pPr indent="0" lvl="0" marL="0" rtl="0" algn="l">
              <a:spcBef>
                <a:spcPts val="0"/>
              </a:spcBef>
              <a:spcAft>
                <a:spcPts val="0"/>
              </a:spcAft>
              <a:buNone/>
            </a:pPr>
            <a:r>
              <a:rPr lang="en"/>
              <a:t>User Inferface-</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6b27dfc323_0_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6b27dfc323_0_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6b27dfc323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6b27dfc323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6b27dfc32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6b27dfc32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6b27dfc323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6b27dfc323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6b27dfc32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6b27dfc32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70bb96b5b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70bb96b5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6b0fdc1c7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6b0fdc1c7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6b0fdc1c79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6b0fdc1c7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6b0fdc1c79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6b0fdc1c79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36d6617d6719d61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36d6617d6719d61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47975b66f9_0_1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47975b66f9_0_1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2aa193cb01df016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2aa193cb01df016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348df7c9915f666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348df7c9915f666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78d7f0875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78d7f0875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78d7f0875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78d7f0875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78d7f0875b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78d7f0875b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78d7f0875b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78d7f0875b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7556b8ad0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7556b8ad0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7556b8ad00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7556b8ad00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7556b8ad00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7556b8ad00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7556b8ad00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7556b8ad00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47975b66f9_0_7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47975b66f9_0_7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7556b8ad00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7556b8ad00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7556b8ad00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7556b8ad00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7556b8ad00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7556b8ad00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7556b8ad00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7556b8ad00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7556b8ad00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7556b8ad00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6b41000c34_0_19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6b41000c34_0_19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6b41000c34_0_2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6b41000c34_0_2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6b41000c34_0_2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6b41000c34_0_2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6b41000c34_0_24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6b41000c34_0_2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6b41000c34_0_27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6b41000c34_0_27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47975b66f9_0_10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47975b66f9_0_10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6b41000c34_0_3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 name="Google Shape;555;g6b41000c34_0_3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6b27dfc323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6b27dfc323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6b41000c34_0_50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5" name="Google Shape;565;g6b41000c34_0_5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g6b41000c34_0_40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 name="Google Shape;571;g6b41000c34_0_40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6b41000c34_0_5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6b41000c34_0_5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6b41000c34_0_5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6b41000c34_0_5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6b41000c34_0_58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 name="Google Shape;586;g6b41000c34_0_58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6b41000c34_0_6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6b41000c34_0_6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6b41000c34_0_6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6b41000c34_0_6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6b41000c34_0_70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6b41000c34_0_70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47975b66f9_0_1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47975b66f9_0_1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6" name="Shape 606"/>
        <p:cNvGrpSpPr/>
        <p:nvPr/>
      </p:nvGrpSpPr>
      <p:grpSpPr>
        <a:xfrm>
          <a:off x="0" y="0"/>
          <a:ext cx="0" cy="0"/>
          <a:chOff x="0" y="0"/>
          <a:chExt cx="0" cy="0"/>
        </a:xfrm>
      </p:grpSpPr>
      <p:sp>
        <p:nvSpPr>
          <p:cNvPr id="607" name="Google Shape;607;g6b41000c34_0_7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8" name="Google Shape;608;g6b41000c34_0_7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6b41000c34_0_7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6b41000c34_0_7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g6b41000c34_0_7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0" name="Google Shape;620;g6b41000c34_0_7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6b41000c34_0_75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6b41000c34_0_75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6b41000c34_0_7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6b41000c34_0_7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6b41000c34_0_78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6" name="Google Shape;636;g6b41000c34_0_78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6b41000c34_0_80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1" name="Google Shape;641;g6b41000c34_0_80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g6b41000c34_0_8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 name="Google Shape;647;g6b41000c34_0_8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47975b66f9_0_2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47975b66f9_0_2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47975b66f9_0_2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47975b66f9_0_2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47975b66f9_0_2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47975b66f9_0_2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6b27dfc32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6b27dfc32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1600"/>
              </a:spcBef>
              <a:spcAft>
                <a:spcPts val="0"/>
              </a:spcAft>
              <a:buClr>
                <a:schemeClr val="accent2"/>
              </a:buClr>
              <a:buSzPts val="1100"/>
              <a:buChar char="○"/>
              <a:defRPr>
                <a:solidFill>
                  <a:schemeClr val="accent2"/>
                </a:solidFill>
              </a:defRPr>
            </a:lvl2pPr>
            <a:lvl3pPr indent="-298450" lvl="2" marL="1371600">
              <a:spcBef>
                <a:spcPts val="1600"/>
              </a:spcBef>
              <a:spcAft>
                <a:spcPts val="0"/>
              </a:spcAft>
              <a:buClr>
                <a:schemeClr val="accent2"/>
              </a:buClr>
              <a:buSzPts val="1100"/>
              <a:buChar char="■"/>
              <a:defRPr>
                <a:solidFill>
                  <a:schemeClr val="accent2"/>
                </a:solidFill>
              </a:defRPr>
            </a:lvl3pPr>
            <a:lvl4pPr indent="-298450" lvl="3" marL="1828800">
              <a:spcBef>
                <a:spcPts val="1600"/>
              </a:spcBef>
              <a:spcAft>
                <a:spcPts val="0"/>
              </a:spcAft>
              <a:buClr>
                <a:schemeClr val="accent2"/>
              </a:buClr>
              <a:buSzPts val="1100"/>
              <a:buChar char="●"/>
              <a:defRPr>
                <a:solidFill>
                  <a:schemeClr val="accent2"/>
                </a:solidFill>
              </a:defRPr>
            </a:lvl4pPr>
            <a:lvl5pPr indent="-298450" lvl="4" marL="2286000">
              <a:spcBef>
                <a:spcPts val="1600"/>
              </a:spcBef>
              <a:spcAft>
                <a:spcPts val="0"/>
              </a:spcAft>
              <a:buClr>
                <a:schemeClr val="accent2"/>
              </a:buClr>
              <a:buSzPts val="1100"/>
              <a:buChar char="○"/>
              <a:defRPr>
                <a:solidFill>
                  <a:schemeClr val="accent2"/>
                </a:solidFill>
              </a:defRPr>
            </a:lvl5pPr>
            <a:lvl6pPr indent="-298450" lvl="5" marL="2743200">
              <a:spcBef>
                <a:spcPts val="1600"/>
              </a:spcBef>
              <a:spcAft>
                <a:spcPts val="0"/>
              </a:spcAft>
              <a:buClr>
                <a:schemeClr val="accent2"/>
              </a:buClr>
              <a:buSzPts val="1100"/>
              <a:buChar char="■"/>
              <a:defRPr>
                <a:solidFill>
                  <a:schemeClr val="accent2"/>
                </a:solidFill>
              </a:defRPr>
            </a:lvl6pPr>
            <a:lvl7pPr indent="-298450" lvl="6" marL="3200400">
              <a:spcBef>
                <a:spcPts val="1600"/>
              </a:spcBef>
              <a:spcAft>
                <a:spcPts val="0"/>
              </a:spcAft>
              <a:buClr>
                <a:schemeClr val="accent2"/>
              </a:buClr>
              <a:buSzPts val="1100"/>
              <a:buChar char="●"/>
              <a:defRPr>
                <a:solidFill>
                  <a:schemeClr val="accent2"/>
                </a:solidFill>
              </a:defRPr>
            </a:lvl7pPr>
            <a:lvl8pPr indent="-298450" lvl="7" marL="3657600">
              <a:spcBef>
                <a:spcPts val="1600"/>
              </a:spcBef>
              <a:spcAft>
                <a:spcPts val="0"/>
              </a:spcAft>
              <a:buClr>
                <a:schemeClr val="accent2"/>
              </a:buClr>
              <a:buSzPts val="1100"/>
              <a:buChar char="○"/>
              <a:defRPr>
                <a:solidFill>
                  <a:schemeClr val="accent2"/>
                </a:solidFill>
              </a:defRPr>
            </a:lvl8pPr>
            <a:lvl9pPr indent="-298450" lvl="8" marL="4114800">
              <a:spcBef>
                <a:spcPts val="1600"/>
              </a:spcBef>
              <a:spcAft>
                <a:spcPts val="160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AUTOLAYOUT_2">
    <p:spTree>
      <p:nvGrpSpPr>
        <p:cNvPr id="60" name="Shape 60"/>
        <p:cNvGrpSpPr/>
        <p:nvPr/>
      </p:nvGrpSpPr>
      <p:grpSpPr>
        <a:xfrm>
          <a:off x="0" y="0"/>
          <a:ext cx="0" cy="0"/>
          <a:chOff x="0" y="0"/>
          <a:chExt cx="0" cy="0"/>
        </a:xfrm>
      </p:grpSpPr>
      <p:sp>
        <p:nvSpPr>
          <p:cNvPr id="61" name="Google Shape;61;p13"/>
          <p:cNvSpPr/>
          <p:nvPr/>
        </p:nvSpPr>
        <p:spPr>
          <a:xfrm>
            <a:off x="0" y="0"/>
            <a:ext cx="9144000" cy="5143500"/>
          </a:xfrm>
          <a:prstGeom prst="rect">
            <a:avLst/>
          </a:pr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3"/>
          <p:cNvSpPr/>
          <p:nvPr/>
        </p:nvSpPr>
        <p:spPr>
          <a:xfrm>
            <a:off x="25" y="0"/>
            <a:ext cx="9143982" cy="3277800"/>
          </a:xfrm>
          <a:prstGeom prst="flowChartDocumen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txBox="1"/>
          <p:nvPr>
            <p:ph type="ctrTitle"/>
          </p:nvPr>
        </p:nvSpPr>
        <p:spPr>
          <a:xfrm>
            <a:off x="311700" y="3537800"/>
            <a:ext cx="8097600" cy="1005900"/>
          </a:xfrm>
          <a:prstGeom prst="rect">
            <a:avLst/>
          </a:prstGeom>
          <a:noFill/>
        </p:spPr>
        <p:txBody>
          <a:bodyPr anchorCtr="0" anchor="t" bIns="91425" lIns="91425" spcFirstLastPara="1" rIns="91425" wrap="square" tIns="91425">
            <a:noAutofit/>
          </a:bodyPr>
          <a:lstStyle>
            <a:lvl1pPr lvl="0" rtl="0" algn="l">
              <a:lnSpc>
                <a:spcPct val="100000"/>
              </a:lnSpc>
              <a:spcBef>
                <a:spcPts val="0"/>
              </a:spcBef>
              <a:spcAft>
                <a:spcPts val="0"/>
              </a:spcAft>
              <a:buClr>
                <a:srgbClr val="FFFFFF"/>
              </a:buClr>
              <a:buSzPts val="3000"/>
              <a:buNone/>
              <a:defRPr sz="3000">
                <a:solidFill>
                  <a:srgbClr val="FFFFFF"/>
                </a:solidFill>
              </a:defRPr>
            </a:lvl1pPr>
            <a:lvl2pPr lvl="1" rtl="0" algn="l">
              <a:lnSpc>
                <a:spcPct val="100000"/>
              </a:lnSpc>
              <a:spcBef>
                <a:spcPts val="0"/>
              </a:spcBef>
              <a:spcAft>
                <a:spcPts val="0"/>
              </a:spcAft>
              <a:buClr>
                <a:srgbClr val="FFFFFF"/>
              </a:buClr>
              <a:buSzPts val="3000"/>
              <a:buNone/>
              <a:defRPr sz="3000">
                <a:solidFill>
                  <a:srgbClr val="FFFFFF"/>
                </a:solidFill>
              </a:defRPr>
            </a:lvl2pPr>
            <a:lvl3pPr lvl="2" rtl="0" algn="l">
              <a:lnSpc>
                <a:spcPct val="100000"/>
              </a:lnSpc>
              <a:spcBef>
                <a:spcPts val="0"/>
              </a:spcBef>
              <a:spcAft>
                <a:spcPts val="0"/>
              </a:spcAft>
              <a:buClr>
                <a:srgbClr val="FFFFFF"/>
              </a:buClr>
              <a:buSzPts val="3000"/>
              <a:buNone/>
              <a:defRPr sz="3000">
                <a:solidFill>
                  <a:srgbClr val="FFFFFF"/>
                </a:solidFill>
              </a:defRPr>
            </a:lvl3pPr>
            <a:lvl4pPr lvl="3" rtl="0" algn="l">
              <a:lnSpc>
                <a:spcPct val="100000"/>
              </a:lnSpc>
              <a:spcBef>
                <a:spcPts val="0"/>
              </a:spcBef>
              <a:spcAft>
                <a:spcPts val="0"/>
              </a:spcAft>
              <a:buClr>
                <a:srgbClr val="FFFFFF"/>
              </a:buClr>
              <a:buSzPts val="3000"/>
              <a:buNone/>
              <a:defRPr sz="3000">
                <a:solidFill>
                  <a:srgbClr val="FFFFFF"/>
                </a:solidFill>
              </a:defRPr>
            </a:lvl4pPr>
            <a:lvl5pPr lvl="4" rtl="0" algn="l">
              <a:lnSpc>
                <a:spcPct val="100000"/>
              </a:lnSpc>
              <a:spcBef>
                <a:spcPts val="0"/>
              </a:spcBef>
              <a:spcAft>
                <a:spcPts val="0"/>
              </a:spcAft>
              <a:buClr>
                <a:srgbClr val="FFFFFF"/>
              </a:buClr>
              <a:buSzPts val="3000"/>
              <a:buNone/>
              <a:defRPr sz="3000">
                <a:solidFill>
                  <a:srgbClr val="FFFFFF"/>
                </a:solidFill>
              </a:defRPr>
            </a:lvl5pPr>
            <a:lvl6pPr lvl="5" rtl="0" algn="l">
              <a:lnSpc>
                <a:spcPct val="100000"/>
              </a:lnSpc>
              <a:spcBef>
                <a:spcPts val="0"/>
              </a:spcBef>
              <a:spcAft>
                <a:spcPts val="0"/>
              </a:spcAft>
              <a:buClr>
                <a:srgbClr val="FFFFFF"/>
              </a:buClr>
              <a:buSzPts val="3000"/>
              <a:buNone/>
              <a:defRPr sz="3000">
                <a:solidFill>
                  <a:srgbClr val="FFFFFF"/>
                </a:solidFill>
              </a:defRPr>
            </a:lvl6pPr>
            <a:lvl7pPr lvl="6" rtl="0" algn="l">
              <a:lnSpc>
                <a:spcPct val="100000"/>
              </a:lnSpc>
              <a:spcBef>
                <a:spcPts val="0"/>
              </a:spcBef>
              <a:spcAft>
                <a:spcPts val="0"/>
              </a:spcAft>
              <a:buClr>
                <a:srgbClr val="FFFFFF"/>
              </a:buClr>
              <a:buSzPts val="3000"/>
              <a:buNone/>
              <a:defRPr sz="3000">
                <a:solidFill>
                  <a:srgbClr val="FFFFFF"/>
                </a:solidFill>
              </a:defRPr>
            </a:lvl7pPr>
            <a:lvl8pPr lvl="7" rtl="0" algn="l">
              <a:lnSpc>
                <a:spcPct val="100000"/>
              </a:lnSpc>
              <a:spcBef>
                <a:spcPts val="0"/>
              </a:spcBef>
              <a:spcAft>
                <a:spcPts val="0"/>
              </a:spcAft>
              <a:buClr>
                <a:srgbClr val="FFFFFF"/>
              </a:buClr>
              <a:buSzPts val="3000"/>
              <a:buNone/>
              <a:defRPr sz="3000">
                <a:solidFill>
                  <a:srgbClr val="FFFFFF"/>
                </a:solidFill>
              </a:defRPr>
            </a:lvl8pPr>
            <a:lvl9pPr lvl="8" rtl="0" algn="l">
              <a:lnSpc>
                <a:spcPct val="100000"/>
              </a:lnSpc>
              <a:spcBef>
                <a:spcPts val="0"/>
              </a:spcBef>
              <a:spcAft>
                <a:spcPts val="0"/>
              </a:spcAft>
              <a:buClr>
                <a:srgbClr val="FFFFFF"/>
              </a:buClr>
              <a:buSzPts val="3000"/>
              <a:buNone/>
              <a:defRPr sz="3000">
                <a:solidFill>
                  <a:srgbClr val="FFFFFF"/>
                </a:solidFill>
              </a:defRPr>
            </a:lvl9pPr>
          </a:lstStyle>
          <a:p/>
        </p:txBody>
      </p:sp>
      <p:sp>
        <p:nvSpPr>
          <p:cNvPr id="64" name="Google Shape;64;p1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rtl="0" algn="r">
              <a:lnSpc>
                <a:spcPct val="100000"/>
              </a:lnSpc>
              <a:spcAft>
                <a:spcPts val="0"/>
              </a:spcAft>
              <a:buNone/>
              <a:defRPr sz="1000">
                <a:solidFill>
                  <a:srgbClr val="FFFFFF"/>
                </a:solidFill>
              </a:defRPr>
            </a:lvl1pPr>
            <a:lvl2pPr lvl="1" rtl="0" algn="r">
              <a:lnSpc>
                <a:spcPct val="100000"/>
              </a:lnSpc>
              <a:spcAft>
                <a:spcPts val="0"/>
              </a:spcAft>
              <a:buNone/>
              <a:defRPr sz="1000">
                <a:solidFill>
                  <a:srgbClr val="FFFFFF"/>
                </a:solidFill>
              </a:defRPr>
            </a:lvl2pPr>
            <a:lvl3pPr lvl="2" rtl="0" algn="r">
              <a:lnSpc>
                <a:spcPct val="100000"/>
              </a:lnSpc>
              <a:spcAft>
                <a:spcPts val="0"/>
              </a:spcAft>
              <a:buNone/>
              <a:defRPr sz="1000">
                <a:solidFill>
                  <a:srgbClr val="FFFFFF"/>
                </a:solidFill>
              </a:defRPr>
            </a:lvl3pPr>
            <a:lvl4pPr lvl="3" rtl="0" algn="r">
              <a:lnSpc>
                <a:spcPct val="100000"/>
              </a:lnSpc>
              <a:spcAft>
                <a:spcPts val="0"/>
              </a:spcAft>
              <a:buNone/>
              <a:defRPr sz="1000">
                <a:solidFill>
                  <a:srgbClr val="FFFFFF"/>
                </a:solidFill>
              </a:defRPr>
            </a:lvl4pPr>
            <a:lvl5pPr lvl="4" rtl="0" algn="r">
              <a:lnSpc>
                <a:spcPct val="100000"/>
              </a:lnSpc>
              <a:spcAft>
                <a:spcPts val="0"/>
              </a:spcAft>
              <a:buNone/>
              <a:defRPr sz="1000">
                <a:solidFill>
                  <a:srgbClr val="FFFFFF"/>
                </a:solidFill>
              </a:defRPr>
            </a:lvl5pPr>
            <a:lvl6pPr lvl="5" rtl="0" algn="r">
              <a:lnSpc>
                <a:spcPct val="100000"/>
              </a:lnSpc>
              <a:spcAft>
                <a:spcPts val="0"/>
              </a:spcAft>
              <a:buNone/>
              <a:defRPr sz="1000">
                <a:solidFill>
                  <a:srgbClr val="FFFFFF"/>
                </a:solidFill>
              </a:defRPr>
            </a:lvl6pPr>
            <a:lvl7pPr lvl="6" rtl="0" algn="r">
              <a:lnSpc>
                <a:spcPct val="100000"/>
              </a:lnSpc>
              <a:spcAft>
                <a:spcPts val="0"/>
              </a:spcAft>
              <a:buNone/>
              <a:defRPr sz="1000">
                <a:solidFill>
                  <a:srgbClr val="FFFFFF"/>
                </a:solidFill>
              </a:defRPr>
            </a:lvl7pPr>
            <a:lvl8pPr lvl="7" rtl="0" algn="r">
              <a:lnSpc>
                <a:spcPct val="100000"/>
              </a:lnSpc>
              <a:spcAft>
                <a:spcPts val="0"/>
              </a:spcAft>
              <a:buNone/>
              <a:defRPr sz="1000">
                <a:solidFill>
                  <a:srgbClr val="FFFFFF"/>
                </a:solidFill>
              </a:defRPr>
            </a:lvl8pPr>
            <a:lvl9pPr lvl="8" rtl="0"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AUTOLAYOUT_3">
    <p:bg>
      <p:bgPr>
        <a:solidFill>
          <a:srgbClr val="FFFFFF"/>
        </a:solidFill>
      </p:bgPr>
    </p:bg>
    <p:spTree>
      <p:nvGrpSpPr>
        <p:cNvPr id="65" name="Shape 65"/>
        <p:cNvGrpSpPr/>
        <p:nvPr/>
      </p:nvGrpSpPr>
      <p:grpSpPr>
        <a:xfrm>
          <a:off x="0" y="0"/>
          <a:ext cx="0" cy="0"/>
          <a:chOff x="0" y="0"/>
          <a:chExt cx="0" cy="0"/>
        </a:xfrm>
      </p:grpSpPr>
      <p:sp>
        <p:nvSpPr>
          <p:cNvPr id="66" name="Google Shape;66;p14"/>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p14"/>
          <p:cNvGrpSpPr/>
          <p:nvPr/>
        </p:nvGrpSpPr>
        <p:grpSpPr>
          <a:xfrm>
            <a:off x="0" y="0"/>
            <a:ext cx="4316700" cy="5143500"/>
            <a:chOff x="0" y="0"/>
            <a:chExt cx="4316700" cy="5143500"/>
          </a:xfrm>
        </p:grpSpPr>
        <p:sp>
          <p:nvSpPr>
            <p:cNvPr id="68" name="Google Shape;68;p14"/>
            <p:cNvSpPr/>
            <p:nvPr/>
          </p:nvSpPr>
          <p:spPr>
            <a:xfrm>
              <a:off x="0" y="0"/>
              <a:ext cx="4316700" cy="5143500"/>
            </a:xfrm>
            <a:prstGeom prst="rect">
              <a:avLst/>
            </a:pr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4"/>
            <p:cNvSpPr/>
            <p:nvPr/>
          </p:nvSpPr>
          <p:spPr>
            <a:xfrm>
              <a:off x="386075" y="4599625"/>
              <a:ext cx="1354500" cy="137700"/>
            </a:xfrm>
            <a:prstGeom prst="rect">
              <a:avLst/>
            </a:prstGeom>
            <a:noFill/>
            <a:ln cap="flat" cmpd="sng" w="9525">
              <a:solidFill>
                <a:srgbClr val="92C1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4"/>
            <p:cNvSpPr/>
            <p:nvPr/>
          </p:nvSpPr>
          <p:spPr>
            <a:xfrm>
              <a:off x="841363" y="4599625"/>
              <a:ext cx="142800" cy="137700"/>
            </a:xfrm>
            <a:prstGeom prst="rect">
              <a:avLst/>
            </a:prstGeom>
            <a:noFill/>
            <a:ln cap="flat" cmpd="sng" w="9525">
              <a:solidFill>
                <a:srgbClr val="92C1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4"/>
            <p:cNvSpPr/>
            <p:nvPr/>
          </p:nvSpPr>
          <p:spPr>
            <a:xfrm>
              <a:off x="1142492" y="4599625"/>
              <a:ext cx="142800" cy="137700"/>
            </a:xfrm>
            <a:prstGeom prst="rect">
              <a:avLst/>
            </a:prstGeom>
            <a:noFill/>
            <a:ln cap="flat" cmpd="sng" w="9525">
              <a:solidFill>
                <a:srgbClr val="92C1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4"/>
            <p:cNvSpPr/>
            <p:nvPr/>
          </p:nvSpPr>
          <p:spPr>
            <a:xfrm>
              <a:off x="3875425" y="381000"/>
              <a:ext cx="142800" cy="137700"/>
            </a:xfrm>
            <a:prstGeom prst="rect">
              <a:avLst/>
            </a:prstGeom>
            <a:solidFill>
              <a:srgbClr val="92C1E8"/>
            </a:solidFill>
            <a:ln cap="flat" cmpd="sng" w="9525">
              <a:solidFill>
                <a:srgbClr val="92C1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4"/>
            <p:cNvSpPr/>
            <p:nvPr/>
          </p:nvSpPr>
          <p:spPr>
            <a:xfrm>
              <a:off x="3732625" y="518700"/>
              <a:ext cx="142800" cy="137700"/>
            </a:xfrm>
            <a:prstGeom prst="rect">
              <a:avLst/>
            </a:prstGeom>
            <a:noFill/>
            <a:ln cap="flat" cmpd="sng" w="9525">
              <a:solidFill>
                <a:srgbClr val="92C1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 name="Google Shape;74;p14"/>
          <p:cNvSpPr txBox="1"/>
          <p:nvPr>
            <p:ph type="title"/>
          </p:nvPr>
        </p:nvSpPr>
        <p:spPr>
          <a:xfrm>
            <a:off x="311725" y="653326"/>
            <a:ext cx="3706500" cy="33345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None/>
              <a:defRPr sz="2400">
                <a:solidFill>
                  <a:srgbClr val="FFFFFF"/>
                </a:solidFill>
              </a:defRPr>
            </a:lvl1pPr>
            <a:lvl2pPr lvl="1" algn="l">
              <a:lnSpc>
                <a:spcPct val="100000"/>
              </a:lnSpc>
              <a:spcBef>
                <a:spcPts val="0"/>
              </a:spcBef>
              <a:spcAft>
                <a:spcPts val="0"/>
              </a:spcAft>
              <a:buNone/>
              <a:defRPr sz="2400">
                <a:solidFill>
                  <a:srgbClr val="FFFFFF"/>
                </a:solidFill>
              </a:defRPr>
            </a:lvl2pPr>
            <a:lvl3pPr lvl="2" algn="l">
              <a:lnSpc>
                <a:spcPct val="100000"/>
              </a:lnSpc>
              <a:spcBef>
                <a:spcPts val="0"/>
              </a:spcBef>
              <a:spcAft>
                <a:spcPts val="0"/>
              </a:spcAft>
              <a:buNone/>
              <a:defRPr sz="2400">
                <a:solidFill>
                  <a:srgbClr val="FFFFFF"/>
                </a:solidFill>
              </a:defRPr>
            </a:lvl3pPr>
            <a:lvl4pPr lvl="3" algn="l">
              <a:lnSpc>
                <a:spcPct val="100000"/>
              </a:lnSpc>
              <a:spcBef>
                <a:spcPts val="0"/>
              </a:spcBef>
              <a:spcAft>
                <a:spcPts val="0"/>
              </a:spcAft>
              <a:buNone/>
              <a:defRPr sz="2400">
                <a:solidFill>
                  <a:srgbClr val="FFFFFF"/>
                </a:solidFill>
              </a:defRPr>
            </a:lvl4pPr>
            <a:lvl5pPr lvl="4" algn="l">
              <a:lnSpc>
                <a:spcPct val="100000"/>
              </a:lnSpc>
              <a:spcBef>
                <a:spcPts val="0"/>
              </a:spcBef>
              <a:spcAft>
                <a:spcPts val="0"/>
              </a:spcAft>
              <a:buNone/>
              <a:defRPr sz="2400">
                <a:solidFill>
                  <a:srgbClr val="FFFFFF"/>
                </a:solidFill>
              </a:defRPr>
            </a:lvl5pPr>
            <a:lvl6pPr lvl="5" algn="l">
              <a:lnSpc>
                <a:spcPct val="100000"/>
              </a:lnSpc>
              <a:spcBef>
                <a:spcPts val="0"/>
              </a:spcBef>
              <a:spcAft>
                <a:spcPts val="0"/>
              </a:spcAft>
              <a:buNone/>
              <a:defRPr sz="2400">
                <a:solidFill>
                  <a:srgbClr val="FFFFFF"/>
                </a:solidFill>
              </a:defRPr>
            </a:lvl6pPr>
            <a:lvl7pPr lvl="6" algn="l">
              <a:lnSpc>
                <a:spcPct val="100000"/>
              </a:lnSpc>
              <a:spcBef>
                <a:spcPts val="0"/>
              </a:spcBef>
              <a:spcAft>
                <a:spcPts val="0"/>
              </a:spcAft>
              <a:buNone/>
              <a:defRPr sz="2400">
                <a:solidFill>
                  <a:srgbClr val="FFFFFF"/>
                </a:solidFill>
              </a:defRPr>
            </a:lvl7pPr>
            <a:lvl8pPr lvl="7" algn="l">
              <a:lnSpc>
                <a:spcPct val="100000"/>
              </a:lnSpc>
              <a:spcBef>
                <a:spcPts val="0"/>
              </a:spcBef>
              <a:spcAft>
                <a:spcPts val="0"/>
              </a:spcAft>
              <a:buNone/>
              <a:defRPr sz="2400">
                <a:solidFill>
                  <a:srgbClr val="FFFFFF"/>
                </a:solidFill>
              </a:defRPr>
            </a:lvl8pPr>
            <a:lvl9pPr lvl="8" algn="l">
              <a:lnSpc>
                <a:spcPct val="100000"/>
              </a:lnSpc>
              <a:spcBef>
                <a:spcPts val="0"/>
              </a:spcBef>
              <a:spcAft>
                <a:spcPts val="0"/>
              </a:spcAft>
              <a:buNone/>
              <a:defRPr sz="2400">
                <a:solidFill>
                  <a:srgbClr val="FFFFFF"/>
                </a:solidFill>
              </a:defRPr>
            </a:lvl9pPr>
          </a:lstStyle>
          <a:p/>
        </p:txBody>
      </p:sp>
      <p:sp>
        <p:nvSpPr>
          <p:cNvPr id="75" name="Google Shape;75;p14"/>
          <p:cNvSpPr txBox="1"/>
          <p:nvPr>
            <p:ph idx="1" type="body"/>
          </p:nvPr>
        </p:nvSpPr>
        <p:spPr>
          <a:xfrm>
            <a:off x="4620575" y="653325"/>
            <a:ext cx="4211700" cy="3741300"/>
          </a:xfrm>
          <a:prstGeom prst="rect">
            <a:avLst/>
          </a:prstGeom>
          <a:noFill/>
        </p:spPr>
        <p:txBody>
          <a:bodyPr anchorCtr="0" anchor="t" bIns="91425" lIns="91425" spcFirstLastPara="1" rIns="91425" wrap="square" tIns="91425">
            <a:noAutofit/>
          </a:bodyPr>
          <a:lstStyle>
            <a:lvl1pPr indent="-304800" lvl="0" marL="457200" algn="l">
              <a:lnSpc>
                <a:spcPct val="115000"/>
              </a:lnSpc>
              <a:spcBef>
                <a:spcPts val="0"/>
              </a:spcBef>
              <a:spcAft>
                <a:spcPts val="0"/>
              </a:spcAft>
              <a:buClr>
                <a:srgbClr val="284F7D"/>
              </a:buClr>
              <a:buSzPts val="1200"/>
              <a:buChar char="●"/>
              <a:defRPr sz="1200">
                <a:solidFill>
                  <a:srgbClr val="263238"/>
                </a:solidFill>
              </a:defRPr>
            </a:lvl1pPr>
            <a:lvl2pPr indent="-292100" lvl="1" marL="914400" algn="l">
              <a:lnSpc>
                <a:spcPct val="115000"/>
              </a:lnSpc>
              <a:spcBef>
                <a:spcPts val="1600"/>
              </a:spcBef>
              <a:spcAft>
                <a:spcPts val="0"/>
              </a:spcAft>
              <a:buClr>
                <a:srgbClr val="284F7D"/>
              </a:buClr>
              <a:buSzPts val="1000"/>
              <a:buChar char="○"/>
              <a:defRPr sz="1000">
                <a:solidFill>
                  <a:srgbClr val="263238"/>
                </a:solidFill>
              </a:defRPr>
            </a:lvl2pPr>
            <a:lvl3pPr indent="-292100" lvl="2" marL="1371600" algn="l">
              <a:lnSpc>
                <a:spcPct val="115000"/>
              </a:lnSpc>
              <a:spcBef>
                <a:spcPts val="1600"/>
              </a:spcBef>
              <a:spcAft>
                <a:spcPts val="0"/>
              </a:spcAft>
              <a:buClr>
                <a:srgbClr val="284F7D"/>
              </a:buClr>
              <a:buSzPts val="1000"/>
              <a:buChar char="■"/>
              <a:defRPr sz="1000">
                <a:solidFill>
                  <a:srgbClr val="263238"/>
                </a:solidFill>
              </a:defRPr>
            </a:lvl3pPr>
            <a:lvl4pPr indent="-292100" lvl="3" marL="1828800" algn="l">
              <a:lnSpc>
                <a:spcPct val="115000"/>
              </a:lnSpc>
              <a:spcBef>
                <a:spcPts val="1600"/>
              </a:spcBef>
              <a:spcAft>
                <a:spcPts val="0"/>
              </a:spcAft>
              <a:buClr>
                <a:srgbClr val="284F7D"/>
              </a:buClr>
              <a:buSzPts val="1000"/>
              <a:buChar char="●"/>
              <a:defRPr sz="1000">
                <a:solidFill>
                  <a:srgbClr val="263238"/>
                </a:solidFill>
              </a:defRPr>
            </a:lvl4pPr>
            <a:lvl5pPr indent="-292100" lvl="4" marL="2286000" algn="l">
              <a:lnSpc>
                <a:spcPct val="115000"/>
              </a:lnSpc>
              <a:spcBef>
                <a:spcPts val="1600"/>
              </a:spcBef>
              <a:spcAft>
                <a:spcPts val="0"/>
              </a:spcAft>
              <a:buClr>
                <a:srgbClr val="284F7D"/>
              </a:buClr>
              <a:buSzPts val="1000"/>
              <a:buChar char="○"/>
              <a:defRPr sz="1000">
                <a:solidFill>
                  <a:srgbClr val="263238"/>
                </a:solidFill>
              </a:defRPr>
            </a:lvl5pPr>
            <a:lvl6pPr indent="-292100" lvl="5" marL="2743200" algn="l">
              <a:lnSpc>
                <a:spcPct val="115000"/>
              </a:lnSpc>
              <a:spcBef>
                <a:spcPts val="1600"/>
              </a:spcBef>
              <a:spcAft>
                <a:spcPts val="0"/>
              </a:spcAft>
              <a:buClr>
                <a:srgbClr val="284F7D"/>
              </a:buClr>
              <a:buSzPts val="1000"/>
              <a:buChar char="■"/>
              <a:defRPr sz="1000">
                <a:solidFill>
                  <a:srgbClr val="263238"/>
                </a:solidFill>
              </a:defRPr>
            </a:lvl6pPr>
            <a:lvl7pPr indent="-292100" lvl="6" marL="3200400" algn="l">
              <a:lnSpc>
                <a:spcPct val="115000"/>
              </a:lnSpc>
              <a:spcBef>
                <a:spcPts val="1600"/>
              </a:spcBef>
              <a:spcAft>
                <a:spcPts val="0"/>
              </a:spcAft>
              <a:buClr>
                <a:srgbClr val="284F7D"/>
              </a:buClr>
              <a:buSzPts val="1000"/>
              <a:buChar char="●"/>
              <a:defRPr sz="1000">
                <a:solidFill>
                  <a:srgbClr val="263238"/>
                </a:solidFill>
              </a:defRPr>
            </a:lvl7pPr>
            <a:lvl8pPr indent="-292100" lvl="7" marL="3657600" algn="l">
              <a:lnSpc>
                <a:spcPct val="115000"/>
              </a:lnSpc>
              <a:spcBef>
                <a:spcPts val="1600"/>
              </a:spcBef>
              <a:spcAft>
                <a:spcPts val="0"/>
              </a:spcAft>
              <a:buClr>
                <a:srgbClr val="284F7D"/>
              </a:buClr>
              <a:buSzPts val="1000"/>
              <a:buChar char="○"/>
              <a:defRPr sz="1000">
                <a:solidFill>
                  <a:srgbClr val="263238"/>
                </a:solidFill>
              </a:defRPr>
            </a:lvl8pPr>
            <a:lvl9pPr indent="-292100" lvl="8" marL="4114800" algn="l">
              <a:lnSpc>
                <a:spcPct val="115000"/>
              </a:lnSpc>
              <a:spcBef>
                <a:spcPts val="1600"/>
              </a:spcBef>
              <a:spcAft>
                <a:spcPts val="1600"/>
              </a:spcAft>
              <a:buClr>
                <a:srgbClr val="284F7D"/>
              </a:buClr>
              <a:buSzPts val="1000"/>
              <a:buChar char="■"/>
              <a:defRPr sz="1000">
                <a:solidFill>
                  <a:srgbClr val="263238"/>
                </a:solidFill>
              </a:defRPr>
            </a:lvl9pPr>
          </a:lstStyle>
          <a:p/>
        </p:txBody>
      </p:sp>
      <p:sp>
        <p:nvSpPr>
          <p:cNvPr id="76" name="Google Shape;76;p14"/>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616161"/>
                </a:solidFill>
              </a:defRPr>
            </a:lvl1pPr>
            <a:lvl2pPr lvl="1" algn="r">
              <a:lnSpc>
                <a:spcPct val="100000"/>
              </a:lnSpc>
              <a:spcAft>
                <a:spcPts val="0"/>
              </a:spcAft>
              <a:buNone/>
              <a:defRPr sz="1000">
                <a:solidFill>
                  <a:srgbClr val="616161"/>
                </a:solidFill>
              </a:defRPr>
            </a:lvl2pPr>
            <a:lvl3pPr lvl="2" algn="r">
              <a:lnSpc>
                <a:spcPct val="100000"/>
              </a:lnSpc>
              <a:spcAft>
                <a:spcPts val="0"/>
              </a:spcAft>
              <a:buNone/>
              <a:defRPr sz="1000">
                <a:solidFill>
                  <a:srgbClr val="616161"/>
                </a:solidFill>
              </a:defRPr>
            </a:lvl3pPr>
            <a:lvl4pPr lvl="3" algn="r">
              <a:lnSpc>
                <a:spcPct val="100000"/>
              </a:lnSpc>
              <a:spcAft>
                <a:spcPts val="0"/>
              </a:spcAft>
              <a:buNone/>
              <a:defRPr sz="1000">
                <a:solidFill>
                  <a:srgbClr val="616161"/>
                </a:solidFill>
              </a:defRPr>
            </a:lvl4pPr>
            <a:lvl5pPr lvl="4" algn="r">
              <a:lnSpc>
                <a:spcPct val="100000"/>
              </a:lnSpc>
              <a:spcAft>
                <a:spcPts val="0"/>
              </a:spcAft>
              <a:buNone/>
              <a:defRPr sz="1000">
                <a:solidFill>
                  <a:srgbClr val="616161"/>
                </a:solidFill>
              </a:defRPr>
            </a:lvl5pPr>
            <a:lvl6pPr lvl="5" algn="r">
              <a:lnSpc>
                <a:spcPct val="100000"/>
              </a:lnSpc>
              <a:spcAft>
                <a:spcPts val="0"/>
              </a:spcAft>
              <a:buNone/>
              <a:defRPr sz="1000">
                <a:solidFill>
                  <a:srgbClr val="616161"/>
                </a:solidFill>
              </a:defRPr>
            </a:lvl6pPr>
            <a:lvl7pPr lvl="6" algn="r">
              <a:lnSpc>
                <a:spcPct val="100000"/>
              </a:lnSpc>
              <a:spcAft>
                <a:spcPts val="0"/>
              </a:spcAft>
              <a:buNone/>
              <a:defRPr sz="1000">
                <a:solidFill>
                  <a:srgbClr val="616161"/>
                </a:solidFill>
              </a:defRPr>
            </a:lvl7pPr>
            <a:lvl8pPr lvl="7" algn="r">
              <a:lnSpc>
                <a:spcPct val="100000"/>
              </a:lnSpc>
              <a:spcAft>
                <a:spcPts val="0"/>
              </a:spcAft>
              <a:buNone/>
              <a:defRPr sz="1000">
                <a:solidFill>
                  <a:srgbClr val="616161"/>
                </a:solidFill>
              </a:defRPr>
            </a:lvl8pPr>
            <a:lvl9pPr lvl="8" algn="r">
              <a:lnSpc>
                <a:spcPct val="100000"/>
              </a:lnSpc>
              <a:spcAft>
                <a:spcPts val="0"/>
              </a:spcAft>
              <a:buNone/>
              <a:defRPr sz="1000">
                <a:solidFill>
                  <a:srgbClr val="61616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3">
  <p:cSld name="AUTOLAYOUT_5">
    <p:bg>
      <p:bgPr>
        <a:solidFill>
          <a:srgbClr val="FFFFFF"/>
        </a:solidFill>
      </p:bgPr>
    </p:bg>
    <p:spTree>
      <p:nvGrpSpPr>
        <p:cNvPr id="77" name="Shape 77"/>
        <p:cNvGrpSpPr/>
        <p:nvPr/>
      </p:nvGrpSpPr>
      <p:grpSpPr>
        <a:xfrm>
          <a:off x="0" y="0"/>
          <a:ext cx="0" cy="0"/>
          <a:chOff x="0" y="0"/>
          <a:chExt cx="0" cy="0"/>
        </a:xfrm>
      </p:grpSpPr>
      <p:sp>
        <p:nvSpPr>
          <p:cNvPr id="78" name="Google Shape;78;p15"/>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5"/>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AUTOLAYOUT_6">
    <p:bg>
      <p:bgPr>
        <a:solidFill>
          <a:srgbClr val="FFFFFF"/>
        </a:solidFill>
      </p:bgPr>
    </p:bg>
    <p:spTree>
      <p:nvGrpSpPr>
        <p:cNvPr id="80" name="Shape 80"/>
        <p:cNvGrpSpPr/>
        <p:nvPr/>
      </p:nvGrpSpPr>
      <p:grpSpPr>
        <a:xfrm>
          <a:off x="0" y="0"/>
          <a:ext cx="0" cy="0"/>
          <a:chOff x="0" y="0"/>
          <a:chExt cx="0" cy="0"/>
        </a:xfrm>
      </p:grpSpPr>
      <p:sp>
        <p:nvSpPr>
          <p:cNvPr id="81" name="Google Shape;81;p16"/>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16"/>
          <p:cNvGrpSpPr/>
          <p:nvPr/>
        </p:nvGrpSpPr>
        <p:grpSpPr>
          <a:xfrm>
            <a:off x="809650" y="887725"/>
            <a:ext cx="7524600" cy="3641441"/>
            <a:chOff x="809650" y="887725"/>
            <a:chExt cx="7524600" cy="3641441"/>
          </a:xfrm>
        </p:grpSpPr>
        <p:sp>
          <p:nvSpPr>
            <p:cNvPr id="83" name="Google Shape;83;p16"/>
            <p:cNvSpPr/>
            <p:nvPr/>
          </p:nvSpPr>
          <p:spPr>
            <a:xfrm>
              <a:off x="809650" y="887725"/>
              <a:ext cx="7524600" cy="3456650"/>
            </a:xfrm>
            <a:prstGeom prst="flowChartProcess">
              <a:avLst/>
            </a:pr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6"/>
            <p:cNvSpPr/>
            <p:nvPr/>
          </p:nvSpPr>
          <p:spPr>
            <a:xfrm rot="10800000">
              <a:off x="1076300" y="4212066"/>
              <a:ext cx="548700" cy="317100"/>
            </a:xfrm>
            <a:prstGeom prst="triangle">
              <a:avLst>
                <a:gd fmla="val 50000" name="adj"/>
              </a:avLst>
            </a:pr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 name="Google Shape;85;p16"/>
          <p:cNvSpPr txBox="1"/>
          <p:nvPr>
            <p:ph idx="1" type="body"/>
          </p:nvPr>
        </p:nvSpPr>
        <p:spPr>
          <a:xfrm>
            <a:off x="1219225" y="1373750"/>
            <a:ext cx="6705300" cy="2484600"/>
          </a:xfrm>
          <a:prstGeom prst="rect">
            <a:avLst/>
          </a:prstGeom>
          <a:noFill/>
        </p:spPr>
        <p:txBody>
          <a:bodyPr anchorCtr="0" anchor="t" bIns="91425" lIns="91425" spcFirstLastPara="1" rIns="91425" wrap="square" tIns="91425">
            <a:noAutofit/>
          </a:bodyPr>
          <a:lstStyle>
            <a:lvl1pPr indent="-355600" lvl="0" marL="457200" algn="l">
              <a:lnSpc>
                <a:spcPct val="115000"/>
              </a:lnSpc>
              <a:spcBef>
                <a:spcPts val="0"/>
              </a:spcBef>
              <a:spcAft>
                <a:spcPts val="0"/>
              </a:spcAft>
              <a:buClr>
                <a:schemeClr val="lt1"/>
              </a:buClr>
              <a:buSzPts val="2000"/>
              <a:buChar char="●"/>
              <a:defRPr sz="2000">
                <a:solidFill>
                  <a:schemeClr val="lt1"/>
                </a:solidFill>
              </a:defRPr>
            </a:lvl1pPr>
            <a:lvl2pPr indent="-330200" lvl="1" marL="914400" algn="l">
              <a:lnSpc>
                <a:spcPct val="115000"/>
              </a:lnSpc>
              <a:spcBef>
                <a:spcPts val="1600"/>
              </a:spcBef>
              <a:spcAft>
                <a:spcPts val="0"/>
              </a:spcAft>
              <a:buClr>
                <a:schemeClr val="lt1"/>
              </a:buClr>
              <a:buSzPts val="1600"/>
              <a:buChar char="○"/>
              <a:defRPr sz="1600">
                <a:solidFill>
                  <a:schemeClr val="lt1"/>
                </a:solidFill>
              </a:defRPr>
            </a:lvl2pPr>
            <a:lvl3pPr indent="-330200" lvl="2" marL="1371600" algn="l">
              <a:lnSpc>
                <a:spcPct val="115000"/>
              </a:lnSpc>
              <a:spcBef>
                <a:spcPts val="1600"/>
              </a:spcBef>
              <a:spcAft>
                <a:spcPts val="0"/>
              </a:spcAft>
              <a:buClr>
                <a:schemeClr val="lt1"/>
              </a:buClr>
              <a:buSzPts val="1600"/>
              <a:buChar char="■"/>
              <a:defRPr sz="1600">
                <a:solidFill>
                  <a:schemeClr val="lt1"/>
                </a:solidFill>
              </a:defRPr>
            </a:lvl3pPr>
            <a:lvl4pPr indent="-330200" lvl="3" marL="1828800" algn="l">
              <a:lnSpc>
                <a:spcPct val="115000"/>
              </a:lnSpc>
              <a:spcBef>
                <a:spcPts val="1600"/>
              </a:spcBef>
              <a:spcAft>
                <a:spcPts val="0"/>
              </a:spcAft>
              <a:buClr>
                <a:schemeClr val="lt1"/>
              </a:buClr>
              <a:buSzPts val="1600"/>
              <a:buChar char="●"/>
              <a:defRPr sz="1600">
                <a:solidFill>
                  <a:schemeClr val="lt1"/>
                </a:solidFill>
              </a:defRPr>
            </a:lvl4pPr>
            <a:lvl5pPr indent="-330200" lvl="4" marL="2286000" algn="l">
              <a:lnSpc>
                <a:spcPct val="115000"/>
              </a:lnSpc>
              <a:spcBef>
                <a:spcPts val="1600"/>
              </a:spcBef>
              <a:spcAft>
                <a:spcPts val="0"/>
              </a:spcAft>
              <a:buClr>
                <a:schemeClr val="lt1"/>
              </a:buClr>
              <a:buSzPts val="1600"/>
              <a:buChar char="○"/>
              <a:defRPr sz="1600">
                <a:solidFill>
                  <a:schemeClr val="lt1"/>
                </a:solidFill>
              </a:defRPr>
            </a:lvl5pPr>
            <a:lvl6pPr indent="-330200" lvl="5" marL="2743200" algn="l">
              <a:lnSpc>
                <a:spcPct val="115000"/>
              </a:lnSpc>
              <a:spcBef>
                <a:spcPts val="1600"/>
              </a:spcBef>
              <a:spcAft>
                <a:spcPts val="0"/>
              </a:spcAft>
              <a:buClr>
                <a:schemeClr val="lt1"/>
              </a:buClr>
              <a:buSzPts val="1600"/>
              <a:buChar char="■"/>
              <a:defRPr sz="1600">
                <a:solidFill>
                  <a:schemeClr val="lt1"/>
                </a:solidFill>
              </a:defRPr>
            </a:lvl6pPr>
            <a:lvl7pPr indent="-330200" lvl="6" marL="3200400" algn="l">
              <a:lnSpc>
                <a:spcPct val="115000"/>
              </a:lnSpc>
              <a:spcBef>
                <a:spcPts val="1600"/>
              </a:spcBef>
              <a:spcAft>
                <a:spcPts val="0"/>
              </a:spcAft>
              <a:buClr>
                <a:schemeClr val="lt1"/>
              </a:buClr>
              <a:buSzPts val="1600"/>
              <a:buChar char="●"/>
              <a:defRPr sz="1600">
                <a:solidFill>
                  <a:schemeClr val="lt1"/>
                </a:solidFill>
              </a:defRPr>
            </a:lvl7pPr>
            <a:lvl8pPr indent="-330200" lvl="7" marL="3657600" algn="l">
              <a:lnSpc>
                <a:spcPct val="115000"/>
              </a:lnSpc>
              <a:spcBef>
                <a:spcPts val="1600"/>
              </a:spcBef>
              <a:spcAft>
                <a:spcPts val="0"/>
              </a:spcAft>
              <a:buClr>
                <a:schemeClr val="lt1"/>
              </a:buClr>
              <a:buSzPts val="1600"/>
              <a:buChar char="○"/>
              <a:defRPr sz="1600">
                <a:solidFill>
                  <a:schemeClr val="lt1"/>
                </a:solidFill>
              </a:defRPr>
            </a:lvl8pPr>
            <a:lvl9pPr indent="-330200" lvl="8" marL="4114800" algn="l">
              <a:lnSpc>
                <a:spcPct val="115000"/>
              </a:lnSpc>
              <a:spcBef>
                <a:spcPts val="1600"/>
              </a:spcBef>
              <a:spcAft>
                <a:spcPts val="1600"/>
              </a:spcAft>
              <a:buClr>
                <a:schemeClr val="lt1"/>
              </a:buClr>
              <a:buSzPts val="1600"/>
              <a:buChar char="■"/>
              <a:defRPr sz="1600">
                <a:solidFill>
                  <a:schemeClr val="lt1"/>
                </a:solidFill>
              </a:defRPr>
            </a:lvl9pPr>
          </a:lstStyle>
          <a:p/>
        </p:txBody>
      </p:sp>
      <p:sp>
        <p:nvSpPr>
          <p:cNvPr id="86" name="Google Shape;86;p16"/>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4">
  <p:cSld name="AUTOLAYOUT_7">
    <p:bg>
      <p:bgPr>
        <a:solidFill>
          <a:srgbClr val="FFFFFF"/>
        </a:solidFill>
      </p:bgPr>
    </p:bg>
    <p:spTree>
      <p:nvGrpSpPr>
        <p:cNvPr id="87" name="Shape 87"/>
        <p:cNvGrpSpPr/>
        <p:nvPr/>
      </p:nvGrpSpPr>
      <p:grpSpPr>
        <a:xfrm>
          <a:off x="0" y="0"/>
          <a:ext cx="0" cy="0"/>
          <a:chOff x="0" y="0"/>
          <a:chExt cx="0" cy="0"/>
        </a:xfrm>
      </p:grpSpPr>
      <p:sp>
        <p:nvSpPr>
          <p:cNvPr id="88" name="Google Shape;88;p17"/>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7"/>
          <p:cNvSpPr/>
          <p:nvPr/>
        </p:nvSpPr>
        <p:spPr>
          <a:xfrm>
            <a:off x="-25" y="0"/>
            <a:ext cx="9144000" cy="17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7"/>
          <p:cNvSpPr/>
          <p:nvPr/>
        </p:nvSpPr>
        <p:spPr>
          <a:xfrm>
            <a:off x="6551675" y="0"/>
            <a:ext cx="2592300" cy="1741500"/>
          </a:xfrm>
          <a:prstGeom prst="rect">
            <a:avLst/>
          </a:prstGeom>
          <a:solidFill>
            <a:srgbClr val="FFFFFF">
              <a:alpha val="25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7"/>
          <p:cNvSpPr/>
          <p:nvPr/>
        </p:nvSpPr>
        <p:spPr>
          <a:xfrm rot="10800000">
            <a:off x="3991228" y="0"/>
            <a:ext cx="1727100" cy="17415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7"/>
          <p:cNvSpPr/>
          <p:nvPr/>
        </p:nvSpPr>
        <p:spPr>
          <a:xfrm rot="10800000">
            <a:off x="3991228" y="0"/>
            <a:ext cx="1727100" cy="1741500"/>
          </a:xfrm>
          <a:prstGeom prst="flowChartDelay">
            <a:avLst/>
          </a:pr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7"/>
          <p:cNvSpPr/>
          <p:nvPr/>
        </p:nvSpPr>
        <p:spPr>
          <a:xfrm rot="10800000">
            <a:off x="4431837" y="0"/>
            <a:ext cx="1727100" cy="17415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7"/>
          <p:cNvSpPr/>
          <p:nvPr/>
        </p:nvSpPr>
        <p:spPr>
          <a:xfrm rot="10800000">
            <a:off x="4431837" y="0"/>
            <a:ext cx="1727100" cy="1741500"/>
          </a:xfrm>
          <a:prstGeom prst="flowChartDelay">
            <a:avLst/>
          </a:pr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7"/>
          <p:cNvSpPr/>
          <p:nvPr/>
        </p:nvSpPr>
        <p:spPr>
          <a:xfrm rot="10800000">
            <a:off x="4856511" y="0"/>
            <a:ext cx="1727100" cy="17415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7"/>
          <p:cNvSpPr/>
          <p:nvPr/>
        </p:nvSpPr>
        <p:spPr>
          <a:xfrm rot="10800000">
            <a:off x="4856511" y="0"/>
            <a:ext cx="1727100" cy="1741500"/>
          </a:xfrm>
          <a:prstGeom prst="flowChartDelay">
            <a:avLst/>
          </a:prstGeom>
          <a:solidFill>
            <a:srgbClr val="FFFFFF">
              <a:alpha val="25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7"/>
          <p:cNvSpPr txBox="1"/>
          <p:nvPr>
            <p:ph type="title"/>
          </p:nvPr>
        </p:nvSpPr>
        <p:spPr>
          <a:xfrm>
            <a:off x="324475" y="148225"/>
            <a:ext cx="3559500" cy="1373700"/>
          </a:xfrm>
          <a:prstGeom prst="rect">
            <a:avLst/>
          </a:prstGeom>
          <a:noFill/>
        </p:spPr>
        <p:txBody>
          <a:bodyPr anchorCtr="0" anchor="b" bIns="91425" lIns="91425" spcFirstLastPara="1" rIns="91425" wrap="square" tIns="91425">
            <a:noAutofit/>
          </a:bodyPr>
          <a:lstStyle>
            <a:lvl1pPr lvl="0" algn="l">
              <a:lnSpc>
                <a:spcPct val="100000"/>
              </a:lnSpc>
              <a:spcBef>
                <a:spcPts val="0"/>
              </a:spcBef>
              <a:spcAft>
                <a:spcPts val="0"/>
              </a:spcAft>
              <a:buNone/>
              <a:defRPr b="1" sz="2800">
                <a:solidFill>
                  <a:schemeClr val="lt1"/>
                </a:solidFill>
              </a:defRPr>
            </a:lvl1pPr>
            <a:lvl2pPr lvl="1" algn="l">
              <a:lnSpc>
                <a:spcPct val="100000"/>
              </a:lnSpc>
              <a:spcBef>
                <a:spcPts val="0"/>
              </a:spcBef>
              <a:spcAft>
                <a:spcPts val="0"/>
              </a:spcAft>
              <a:buNone/>
              <a:defRPr b="1" sz="2800">
                <a:solidFill>
                  <a:schemeClr val="lt1"/>
                </a:solidFill>
              </a:defRPr>
            </a:lvl2pPr>
            <a:lvl3pPr lvl="2" algn="l">
              <a:lnSpc>
                <a:spcPct val="100000"/>
              </a:lnSpc>
              <a:spcBef>
                <a:spcPts val="0"/>
              </a:spcBef>
              <a:spcAft>
                <a:spcPts val="0"/>
              </a:spcAft>
              <a:buNone/>
              <a:defRPr b="1" sz="2800">
                <a:solidFill>
                  <a:schemeClr val="lt1"/>
                </a:solidFill>
              </a:defRPr>
            </a:lvl3pPr>
            <a:lvl4pPr lvl="3" algn="l">
              <a:lnSpc>
                <a:spcPct val="100000"/>
              </a:lnSpc>
              <a:spcBef>
                <a:spcPts val="0"/>
              </a:spcBef>
              <a:spcAft>
                <a:spcPts val="0"/>
              </a:spcAft>
              <a:buNone/>
              <a:defRPr b="1" sz="2800">
                <a:solidFill>
                  <a:schemeClr val="lt1"/>
                </a:solidFill>
              </a:defRPr>
            </a:lvl4pPr>
            <a:lvl5pPr lvl="4" algn="l">
              <a:lnSpc>
                <a:spcPct val="100000"/>
              </a:lnSpc>
              <a:spcBef>
                <a:spcPts val="0"/>
              </a:spcBef>
              <a:spcAft>
                <a:spcPts val="0"/>
              </a:spcAft>
              <a:buNone/>
              <a:defRPr b="1" sz="2800">
                <a:solidFill>
                  <a:schemeClr val="lt1"/>
                </a:solidFill>
              </a:defRPr>
            </a:lvl5pPr>
            <a:lvl6pPr lvl="5" algn="l">
              <a:lnSpc>
                <a:spcPct val="100000"/>
              </a:lnSpc>
              <a:spcBef>
                <a:spcPts val="0"/>
              </a:spcBef>
              <a:spcAft>
                <a:spcPts val="0"/>
              </a:spcAft>
              <a:buNone/>
              <a:defRPr b="1" sz="2800">
                <a:solidFill>
                  <a:schemeClr val="lt1"/>
                </a:solidFill>
              </a:defRPr>
            </a:lvl6pPr>
            <a:lvl7pPr lvl="6" algn="l">
              <a:lnSpc>
                <a:spcPct val="100000"/>
              </a:lnSpc>
              <a:spcBef>
                <a:spcPts val="0"/>
              </a:spcBef>
              <a:spcAft>
                <a:spcPts val="0"/>
              </a:spcAft>
              <a:buNone/>
              <a:defRPr b="1" sz="2800">
                <a:solidFill>
                  <a:schemeClr val="lt1"/>
                </a:solidFill>
              </a:defRPr>
            </a:lvl7pPr>
            <a:lvl8pPr lvl="7" algn="l">
              <a:lnSpc>
                <a:spcPct val="100000"/>
              </a:lnSpc>
              <a:spcBef>
                <a:spcPts val="0"/>
              </a:spcBef>
              <a:spcAft>
                <a:spcPts val="0"/>
              </a:spcAft>
              <a:buNone/>
              <a:defRPr b="1" sz="2800">
                <a:solidFill>
                  <a:schemeClr val="lt1"/>
                </a:solidFill>
              </a:defRPr>
            </a:lvl8pPr>
            <a:lvl9pPr lvl="8" algn="l">
              <a:lnSpc>
                <a:spcPct val="100000"/>
              </a:lnSpc>
              <a:spcBef>
                <a:spcPts val="0"/>
              </a:spcBef>
              <a:spcAft>
                <a:spcPts val="0"/>
              </a:spcAft>
              <a:buNone/>
              <a:defRPr b="1" sz="2800">
                <a:solidFill>
                  <a:schemeClr val="lt1"/>
                </a:solidFill>
              </a:defRPr>
            </a:lvl9pPr>
          </a:lstStyle>
          <a:p/>
        </p:txBody>
      </p:sp>
      <p:sp>
        <p:nvSpPr>
          <p:cNvPr id="98" name="Google Shape;98;p17"/>
          <p:cNvSpPr txBox="1"/>
          <p:nvPr>
            <p:ph idx="1" type="body"/>
          </p:nvPr>
        </p:nvSpPr>
        <p:spPr>
          <a:xfrm>
            <a:off x="324475" y="1920450"/>
            <a:ext cx="8494800" cy="2704200"/>
          </a:xfrm>
          <a:prstGeom prst="rect">
            <a:avLst/>
          </a:prstGeom>
          <a:noFill/>
        </p:spPr>
        <p:txBody>
          <a:bodyPr anchorCtr="0" anchor="t" bIns="91425" lIns="91425" spcFirstLastPara="1" rIns="91425" wrap="square" tIns="91425">
            <a:noAutofit/>
          </a:bodyPr>
          <a:lstStyle>
            <a:lvl1pPr indent="-342900" lvl="0" marL="457200" algn="l">
              <a:lnSpc>
                <a:spcPct val="115000"/>
              </a:lnSpc>
              <a:spcBef>
                <a:spcPts val="0"/>
              </a:spcBef>
              <a:spcAft>
                <a:spcPts val="0"/>
              </a:spcAft>
              <a:buClr>
                <a:schemeClr val="dk2"/>
              </a:buClr>
              <a:buSzPts val="1800"/>
              <a:buChar char="●"/>
              <a:defRPr sz="1800">
                <a:solidFill>
                  <a:schemeClr val="dk2"/>
                </a:solidFill>
              </a:defRPr>
            </a:lvl1pPr>
            <a:lvl2pPr indent="-298450" lvl="1" marL="914400" algn="l">
              <a:lnSpc>
                <a:spcPct val="115000"/>
              </a:lnSpc>
              <a:spcBef>
                <a:spcPts val="1600"/>
              </a:spcBef>
              <a:spcAft>
                <a:spcPts val="0"/>
              </a:spcAft>
              <a:buClr>
                <a:schemeClr val="dk2"/>
              </a:buClr>
              <a:buSzPts val="1100"/>
              <a:buChar char="○"/>
              <a:defRPr sz="1400">
                <a:solidFill>
                  <a:schemeClr val="dk2"/>
                </a:solidFill>
              </a:defRPr>
            </a:lvl2pPr>
            <a:lvl3pPr indent="-298450" lvl="2" marL="1371600" algn="l">
              <a:lnSpc>
                <a:spcPct val="115000"/>
              </a:lnSpc>
              <a:spcBef>
                <a:spcPts val="1600"/>
              </a:spcBef>
              <a:spcAft>
                <a:spcPts val="0"/>
              </a:spcAft>
              <a:buClr>
                <a:schemeClr val="dk2"/>
              </a:buClr>
              <a:buSzPts val="1100"/>
              <a:buChar char="■"/>
              <a:defRPr sz="1400">
                <a:solidFill>
                  <a:schemeClr val="dk2"/>
                </a:solidFill>
              </a:defRPr>
            </a:lvl3pPr>
            <a:lvl4pPr indent="-298450" lvl="3" marL="1828800" algn="l">
              <a:lnSpc>
                <a:spcPct val="115000"/>
              </a:lnSpc>
              <a:spcBef>
                <a:spcPts val="1600"/>
              </a:spcBef>
              <a:spcAft>
                <a:spcPts val="0"/>
              </a:spcAft>
              <a:buClr>
                <a:schemeClr val="dk2"/>
              </a:buClr>
              <a:buSzPts val="1100"/>
              <a:buChar char="●"/>
              <a:defRPr sz="1400">
                <a:solidFill>
                  <a:schemeClr val="dk2"/>
                </a:solidFill>
              </a:defRPr>
            </a:lvl4pPr>
            <a:lvl5pPr indent="-298450" lvl="4" marL="2286000" algn="l">
              <a:lnSpc>
                <a:spcPct val="115000"/>
              </a:lnSpc>
              <a:spcBef>
                <a:spcPts val="1600"/>
              </a:spcBef>
              <a:spcAft>
                <a:spcPts val="0"/>
              </a:spcAft>
              <a:buClr>
                <a:schemeClr val="dk2"/>
              </a:buClr>
              <a:buSzPts val="1100"/>
              <a:buChar char="○"/>
              <a:defRPr sz="1400">
                <a:solidFill>
                  <a:schemeClr val="dk2"/>
                </a:solidFill>
              </a:defRPr>
            </a:lvl5pPr>
            <a:lvl6pPr indent="-298450" lvl="5" marL="2743200" algn="l">
              <a:lnSpc>
                <a:spcPct val="115000"/>
              </a:lnSpc>
              <a:spcBef>
                <a:spcPts val="1600"/>
              </a:spcBef>
              <a:spcAft>
                <a:spcPts val="0"/>
              </a:spcAft>
              <a:buClr>
                <a:schemeClr val="dk2"/>
              </a:buClr>
              <a:buSzPts val="1100"/>
              <a:buChar char="■"/>
              <a:defRPr sz="1400">
                <a:solidFill>
                  <a:schemeClr val="dk2"/>
                </a:solidFill>
              </a:defRPr>
            </a:lvl6pPr>
            <a:lvl7pPr indent="-298450" lvl="6" marL="3200400" algn="l">
              <a:lnSpc>
                <a:spcPct val="115000"/>
              </a:lnSpc>
              <a:spcBef>
                <a:spcPts val="1600"/>
              </a:spcBef>
              <a:spcAft>
                <a:spcPts val="0"/>
              </a:spcAft>
              <a:buClr>
                <a:schemeClr val="dk2"/>
              </a:buClr>
              <a:buSzPts val="1100"/>
              <a:buChar char="●"/>
              <a:defRPr sz="1400">
                <a:solidFill>
                  <a:schemeClr val="dk2"/>
                </a:solidFill>
              </a:defRPr>
            </a:lvl7pPr>
            <a:lvl8pPr indent="-298450" lvl="7" marL="3657600" algn="l">
              <a:lnSpc>
                <a:spcPct val="115000"/>
              </a:lnSpc>
              <a:spcBef>
                <a:spcPts val="1600"/>
              </a:spcBef>
              <a:spcAft>
                <a:spcPts val="0"/>
              </a:spcAft>
              <a:buClr>
                <a:schemeClr val="dk2"/>
              </a:buClr>
              <a:buSzPts val="1100"/>
              <a:buChar char="○"/>
              <a:defRPr sz="1400">
                <a:solidFill>
                  <a:schemeClr val="dk2"/>
                </a:solidFill>
              </a:defRPr>
            </a:lvl8pPr>
            <a:lvl9pPr indent="-298450" lvl="8" marL="4114800" algn="l">
              <a:lnSpc>
                <a:spcPct val="115000"/>
              </a:lnSpc>
              <a:spcBef>
                <a:spcPts val="1600"/>
              </a:spcBef>
              <a:spcAft>
                <a:spcPts val="1600"/>
              </a:spcAft>
              <a:buClr>
                <a:schemeClr val="dk2"/>
              </a:buClr>
              <a:buSzPts val="1100"/>
              <a:buChar char="■"/>
              <a:defRPr sz="1400">
                <a:solidFill>
                  <a:schemeClr val="dk2"/>
                </a:solidFill>
              </a:defRPr>
            </a:lvl9pPr>
          </a:lstStyle>
          <a:p/>
        </p:txBody>
      </p:sp>
      <p:sp>
        <p:nvSpPr>
          <p:cNvPr id="99" name="Google Shape;99;p17"/>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5">
  <p:cSld name="AUTOLAYOUT_8">
    <p:bg>
      <p:bgPr>
        <a:solidFill>
          <a:srgbClr val="FFFFFF"/>
        </a:solidFill>
      </p:bgPr>
    </p:bg>
    <p:spTree>
      <p:nvGrpSpPr>
        <p:cNvPr id="100" name="Shape 100"/>
        <p:cNvGrpSpPr/>
        <p:nvPr/>
      </p:nvGrpSpPr>
      <p:grpSpPr>
        <a:xfrm>
          <a:off x="0" y="0"/>
          <a:ext cx="0" cy="0"/>
          <a:chOff x="0" y="0"/>
          <a:chExt cx="0" cy="0"/>
        </a:xfrm>
      </p:grpSpPr>
      <p:sp>
        <p:nvSpPr>
          <p:cNvPr id="101" name="Google Shape;101;p18"/>
          <p:cNvSpPr/>
          <p:nvPr/>
        </p:nvSpPr>
        <p:spPr>
          <a:xfrm>
            <a:off x="0" y="0"/>
            <a:ext cx="9144000" cy="51435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8"/>
          <p:cNvSpPr txBox="1"/>
          <p:nvPr>
            <p:ph idx="1" type="body"/>
          </p:nvPr>
        </p:nvSpPr>
        <p:spPr>
          <a:xfrm>
            <a:off x="810900" y="772300"/>
            <a:ext cx="7537500" cy="4062300"/>
          </a:xfrm>
          <a:prstGeom prst="rect">
            <a:avLst/>
          </a:prstGeom>
          <a:noFill/>
        </p:spPr>
        <p:txBody>
          <a:bodyPr anchorCtr="0" anchor="b" bIns="91425" lIns="91425" spcFirstLastPara="1" rIns="91425" wrap="square" tIns="91425">
            <a:noAutofit/>
          </a:bodyPr>
          <a:lstStyle>
            <a:lvl1pPr indent="-381000" lvl="0" marL="457200" algn="l">
              <a:lnSpc>
                <a:spcPct val="115000"/>
              </a:lnSpc>
              <a:spcBef>
                <a:spcPts val="0"/>
              </a:spcBef>
              <a:spcAft>
                <a:spcPts val="0"/>
              </a:spcAft>
              <a:buClr>
                <a:srgbClr val="FFFFFF"/>
              </a:buClr>
              <a:buSzPts val="2400"/>
              <a:buChar char="●"/>
              <a:defRPr sz="2400">
                <a:solidFill>
                  <a:srgbClr val="FFFFFF"/>
                </a:solidFill>
              </a:defRPr>
            </a:lvl1pPr>
            <a:lvl2pPr indent="-355600" lvl="1" marL="914400" algn="l">
              <a:lnSpc>
                <a:spcPct val="115000"/>
              </a:lnSpc>
              <a:spcBef>
                <a:spcPts val="1600"/>
              </a:spcBef>
              <a:spcAft>
                <a:spcPts val="0"/>
              </a:spcAft>
              <a:buClr>
                <a:srgbClr val="FFFFFF"/>
              </a:buClr>
              <a:buSzPts val="2000"/>
              <a:buChar char="○"/>
              <a:defRPr sz="2000">
                <a:solidFill>
                  <a:srgbClr val="FFFFFF"/>
                </a:solidFill>
              </a:defRPr>
            </a:lvl2pPr>
            <a:lvl3pPr indent="-355600" lvl="2" marL="1371600" algn="l">
              <a:lnSpc>
                <a:spcPct val="115000"/>
              </a:lnSpc>
              <a:spcBef>
                <a:spcPts val="1600"/>
              </a:spcBef>
              <a:spcAft>
                <a:spcPts val="0"/>
              </a:spcAft>
              <a:buClr>
                <a:srgbClr val="FFFFFF"/>
              </a:buClr>
              <a:buSzPts val="2000"/>
              <a:buChar char="■"/>
              <a:defRPr sz="2000">
                <a:solidFill>
                  <a:srgbClr val="FFFFFF"/>
                </a:solidFill>
              </a:defRPr>
            </a:lvl3pPr>
            <a:lvl4pPr indent="-355600" lvl="3" marL="1828800" algn="l">
              <a:lnSpc>
                <a:spcPct val="115000"/>
              </a:lnSpc>
              <a:spcBef>
                <a:spcPts val="1600"/>
              </a:spcBef>
              <a:spcAft>
                <a:spcPts val="0"/>
              </a:spcAft>
              <a:buClr>
                <a:srgbClr val="FFFFFF"/>
              </a:buClr>
              <a:buSzPts val="2000"/>
              <a:buChar char="●"/>
              <a:defRPr sz="2000">
                <a:solidFill>
                  <a:srgbClr val="FFFFFF"/>
                </a:solidFill>
              </a:defRPr>
            </a:lvl4pPr>
            <a:lvl5pPr indent="-355600" lvl="4" marL="2286000" algn="l">
              <a:lnSpc>
                <a:spcPct val="115000"/>
              </a:lnSpc>
              <a:spcBef>
                <a:spcPts val="1600"/>
              </a:spcBef>
              <a:spcAft>
                <a:spcPts val="0"/>
              </a:spcAft>
              <a:buClr>
                <a:srgbClr val="FFFFFF"/>
              </a:buClr>
              <a:buSzPts val="2000"/>
              <a:buChar char="○"/>
              <a:defRPr sz="2000">
                <a:solidFill>
                  <a:srgbClr val="FFFFFF"/>
                </a:solidFill>
              </a:defRPr>
            </a:lvl5pPr>
            <a:lvl6pPr indent="-355600" lvl="5" marL="2743200" algn="l">
              <a:lnSpc>
                <a:spcPct val="115000"/>
              </a:lnSpc>
              <a:spcBef>
                <a:spcPts val="1600"/>
              </a:spcBef>
              <a:spcAft>
                <a:spcPts val="0"/>
              </a:spcAft>
              <a:buClr>
                <a:srgbClr val="FFFFFF"/>
              </a:buClr>
              <a:buSzPts val="2000"/>
              <a:buChar char="■"/>
              <a:defRPr sz="2000">
                <a:solidFill>
                  <a:srgbClr val="FFFFFF"/>
                </a:solidFill>
              </a:defRPr>
            </a:lvl6pPr>
            <a:lvl7pPr indent="-355600" lvl="6" marL="3200400" algn="l">
              <a:lnSpc>
                <a:spcPct val="115000"/>
              </a:lnSpc>
              <a:spcBef>
                <a:spcPts val="1600"/>
              </a:spcBef>
              <a:spcAft>
                <a:spcPts val="0"/>
              </a:spcAft>
              <a:buClr>
                <a:srgbClr val="FFFFFF"/>
              </a:buClr>
              <a:buSzPts val="2000"/>
              <a:buChar char="●"/>
              <a:defRPr sz="2000">
                <a:solidFill>
                  <a:srgbClr val="FFFFFF"/>
                </a:solidFill>
              </a:defRPr>
            </a:lvl7pPr>
            <a:lvl8pPr indent="-355600" lvl="7" marL="3657600" algn="l">
              <a:lnSpc>
                <a:spcPct val="115000"/>
              </a:lnSpc>
              <a:spcBef>
                <a:spcPts val="1600"/>
              </a:spcBef>
              <a:spcAft>
                <a:spcPts val="0"/>
              </a:spcAft>
              <a:buClr>
                <a:srgbClr val="FFFFFF"/>
              </a:buClr>
              <a:buSzPts val="2000"/>
              <a:buChar char="○"/>
              <a:defRPr sz="2000">
                <a:solidFill>
                  <a:srgbClr val="FFFFFF"/>
                </a:solidFill>
              </a:defRPr>
            </a:lvl8pPr>
            <a:lvl9pPr indent="-355600" lvl="8" marL="4114800" algn="l">
              <a:lnSpc>
                <a:spcPct val="115000"/>
              </a:lnSpc>
              <a:spcBef>
                <a:spcPts val="1600"/>
              </a:spcBef>
              <a:spcAft>
                <a:spcPts val="1600"/>
              </a:spcAft>
              <a:buClr>
                <a:srgbClr val="FFFFFF"/>
              </a:buClr>
              <a:buSzPts val="2000"/>
              <a:buChar char="■"/>
              <a:defRPr sz="2000">
                <a:solidFill>
                  <a:srgbClr val="FFFFFF"/>
                </a:solidFill>
              </a:defRPr>
            </a:lvl9pPr>
          </a:lstStyle>
          <a:p/>
        </p:txBody>
      </p:sp>
      <p:sp>
        <p:nvSpPr>
          <p:cNvPr id="103" name="Google Shape;103;p18"/>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7">
  <p:cSld name="AUTOLAYOUT_10">
    <p:spTree>
      <p:nvGrpSpPr>
        <p:cNvPr id="104" name="Shape 104"/>
        <p:cNvGrpSpPr/>
        <p:nvPr/>
      </p:nvGrpSpPr>
      <p:grpSpPr>
        <a:xfrm>
          <a:off x="0" y="0"/>
          <a:ext cx="0" cy="0"/>
          <a:chOff x="0" y="0"/>
          <a:chExt cx="0" cy="0"/>
        </a:xfrm>
      </p:grpSpPr>
      <p:pic>
        <p:nvPicPr>
          <p:cNvPr id="105" name="Google Shape;105;p19"/>
          <p:cNvPicPr preferRelativeResize="0"/>
          <p:nvPr/>
        </p:nvPicPr>
        <p:blipFill>
          <a:blip r:embed="rId2">
            <a:alphaModFix/>
          </a:blip>
          <a:stretch>
            <a:fillRect/>
          </a:stretch>
        </p:blipFill>
        <p:spPr>
          <a:xfrm>
            <a:off x="0" y="0"/>
            <a:ext cx="9144000" cy="5143504"/>
          </a:xfrm>
          <a:prstGeom prst="rect">
            <a:avLst/>
          </a:prstGeom>
          <a:noFill/>
          <a:ln>
            <a:noFill/>
          </a:ln>
        </p:spPr>
      </p:pic>
      <p:sp>
        <p:nvSpPr>
          <p:cNvPr id="106" name="Google Shape;106;p19"/>
          <p:cNvSpPr txBox="1"/>
          <p:nvPr>
            <p:ph idx="1" type="body"/>
          </p:nvPr>
        </p:nvSpPr>
        <p:spPr>
          <a:xfrm>
            <a:off x="4026250" y="370700"/>
            <a:ext cx="4747200" cy="4146300"/>
          </a:xfrm>
          <a:prstGeom prst="rect">
            <a:avLst/>
          </a:prstGeom>
          <a:noFill/>
        </p:spPr>
        <p:txBody>
          <a:bodyPr anchorCtr="0" anchor="ctr" bIns="91425" lIns="91425" spcFirstLastPara="1" rIns="91425" wrap="square" tIns="91425">
            <a:noAutofit/>
          </a:bodyPr>
          <a:lstStyle>
            <a:lvl1pPr indent="-342900" lvl="0" marL="457200" algn="l">
              <a:lnSpc>
                <a:spcPct val="115000"/>
              </a:lnSpc>
              <a:spcBef>
                <a:spcPts val="0"/>
              </a:spcBef>
              <a:spcAft>
                <a:spcPts val="0"/>
              </a:spcAft>
              <a:buClr>
                <a:srgbClr val="424242"/>
              </a:buClr>
              <a:buSzPts val="1800"/>
              <a:buChar char="●"/>
              <a:defRPr sz="1800">
                <a:solidFill>
                  <a:srgbClr val="424242"/>
                </a:solidFill>
              </a:defRPr>
            </a:lvl1pPr>
            <a:lvl2pPr indent="-330200" lvl="1" marL="914400" algn="l">
              <a:lnSpc>
                <a:spcPct val="115000"/>
              </a:lnSpc>
              <a:spcBef>
                <a:spcPts val="1600"/>
              </a:spcBef>
              <a:spcAft>
                <a:spcPts val="0"/>
              </a:spcAft>
              <a:buClr>
                <a:srgbClr val="424242"/>
              </a:buClr>
              <a:buSzPts val="1600"/>
              <a:buChar char="○"/>
              <a:defRPr sz="1600">
                <a:solidFill>
                  <a:srgbClr val="424242"/>
                </a:solidFill>
              </a:defRPr>
            </a:lvl2pPr>
            <a:lvl3pPr indent="-330200" lvl="2" marL="1371600" algn="l">
              <a:lnSpc>
                <a:spcPct val="115000"/>
              </a:lnSpc>
              <a:spcBef>
                <a:spcPts val="1600"/>
              </a:spcBef>
              <a:spcAft>
                <a:spcPts val="0"/>
              </a:spcAft>
              <a:buClr>
                <a:srgbClr val="424242"/>
              </a:buClr>
              <a:buSzPts val="1600"/>
              <a:buChar char="■"/>
              <a:defRPr sz="1600">
                <a:solidFill>
                  <a:srgbClr val="424242"/>
                </a:solidFill>
              </a:defRPr>
            </a:lvl3pPr>
            <a:lvl4pPr indent="-330200" lvl="3" marL="1828800" algn="l">
              <a:lnSpc>
                <a:spcPct val="115000"/>
              </a:lnSpc>
              <a:spcBef>
                <a:spcPts val="1600"/>
              </a:spcBef>
              <a:spcAft>
                <a:spcPts val="0"/>
              </a:spcAft>
              <a:buClr>
                <a:srgbClr val="424242"/>
              </a:buClr>
              <a:buSzPts val="1600"/>
              <a:buChar char="●"/>
              <a:defRPr sz="1600">
                <a:solidFill>
                  <a:srgbClr val="424242"/>
                </a:solidFill>
              </a:defRPr>
            </a:lvl4pPr>
            <a:lvl5pPr indent="-330200" lvl="4" marL="2286000" algn="l">
              <a:lnSpc>
                <a:spcPct val="115000"/>
              </a:lnSpc>
              <a:spcBef>
                <a:spcPts val="1600"/>
              </a:spcBef>
              <a:spcAft>
                <a:spcPts val="0"/>
              </a:spcAft>
              <a:buClr>
                <a:srgbClr val="424242"/>
              </a:buClr>
              <a:buSzPts val="1600"/>
              <a:buChar char="○"/>
              <a:defRPr sz="1600">
                <a:solidFill>
                  <a:srgbClr val="424242"/>
                </a:solidFill>
              </a:defRPr>
            </a:lvl5pPr>
            <a:lvl6pPr indent="-330200" lvl="5" marL="2743200" algn="l">
              <a:lnSpc>
                <a:spcPct val="115000"/>
              </a:lnSpc>
              <a:spcBef>
                <a:spcPts val="1600"/>
              </a:spcBef>
              <a:spcAft>
                <a:spcPts val="0"/>
              </a:spcAft>
              <a:buClr>
                <a:srgbClr val="424242"/>
              </a:buClr>
              <a:buSzPts val="1600"/>
              <a:buChar char="■"/>
              <a:defRPr sz="1600">
                <a:solidFill>
                  <a:srgbClr val="424242"/>
                </a:solidFill>
              </a:defRPr>
            </a:lvl6pPr>
            <a:lvl7pPr indent="-330200" lvl="6" marL="3200400" algn="l">
              <a:lnSpc>
                <a:spcPct val="115000"/>
              </a:lnSpc>
              <a:spcBef>
                <a:spcPts val="1600"/>
              </a:spcBef>
              <a:spcAft>
                <a:spcPts val="0"/>
              </a:spcAft>
              <a:buClr>
                <a:srgbClr val="424242"/>
              </a:buClr>
              <a:buSzPts val="1600"/>
              <a:buChar char="●"/>
              <a:defRPr sz="1600">
                <a:solidFill>
                  <a:srgbClr val="424242"/>
                </a:solidFill>
              </a:defRPr>
            </a:lvl7pPr>
            <a:lvl8pPr indent="-330200" lvl="7" marL="3657600" algn="l">
              <a:lnSpc>
                <a:spcPct val="115000"/>
              </a:lnSpc>
              <a:spcBef>
                <a:spcPts val="1600"/>
              </a:spcBef>
              <a:spcAft>
                <a:spcPts val="0"/>
              </a:spcAft>
              <a:buClr>
                <a:srgbClr val="424242"/>
              </a:buClr>
              <a:buSzPts val="1600"/>
              <a:buChar char="○"/>
              <a:defRPr sz="1600">
                <a:solidFill>
                  <a:srgbClr val="424242"/>
                </a:solidFill>
              </a:defRPr>
            </a:lvl8pPr>
            <a:lvl9pPr indent="-330200" lvl="8" marL="4114800" algn="l">
              <a:lnSpc>
                <a:spcPct val="115000"/>
              </a:lnSpc>
              <a:spcBef>
                <a:spcPts val="1600"/>
              </a:spcBef>
              <a:spcAft>
                <a:spcPts val="1600"/>
              </a:spcAft>
              <a:buClr>
                <a:srgbClr val="424242"/>
              </a:buClr>
              <a:buSzPts val="1600"/>
              <a:buChar char="■"/>
              <a:defRPr sz="1600">
                <a:solidFill>
                  <a:srgbClr val="424242"/>
                </a:solidFill>
              </a:defRPr>
            </a:lvl9pPr>
          </a:lstStyle>
          <a:p/>
        </p:txBody>
      </p:sp>
      <p:sp>
        <p:nvSpPr>
          <p:cNvPr id="107" name="Google Shape;107;p19"/>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424242"/>
                </a:solidFill>
              </a:defRPr>
            </a:lvl1pPr>
            <a:lvl2pPr lvl="1" algn="r">
              <a:lnSpc>
                <a:spcPct val="100000"/>
              </a:lnSpc>
              <a:spcAft>
                <a:spcPts val="0"/>
              </a:spcAft>
              <a:buNone/>
              <a:defRPr sz="1000">
                <a:solidFill>
                  <a:srgbClr val="424242"/>
                </a:solidFill>
              </a:defRPr>
            </a:lvl2pPr>
            <a:lvl3pPr lvl="2" algn="r">
              <a:lnSpc>
                <a:spcPct val="100000"/>
              </a:lnSpc>
              <a:spcAft>
                <a:spcPts val="0"/>
              </a:spcAft>
              <a:buNone/>
              <a:defRPr sz="1000">
                <a:solidFill>
                  <a:srgbClr val="424242"/>
                </a:solidFill>
              </a:defRPr>
            </a:lvl3pPr>
            <a:lvl4pPr lvl="3" algn="r">
              <a:lnSpc>
                <a:spcPct val="100000"/>
              </a:lnSpc>
              <a:spcAft>
                <a:spcPts val="0"/>
              </a:spcAft>
              <a:buNone/>
              <a:defRPr sz="1000">
                <a:solidFill>
                  <a:srgbClr val="424242"/>
                </a:solidFill>
              </a:defRPr>
            </a:lvl4pPr>
            <a:lvl5pPr lvl="4" algn="r">
              <a:lnSpc>
                <a:spcPct val="100000"/>
              </a:lnSpc>
              <a:spcAft>
                <a:spcPts val="0"/>
              </a:spcAft>
              <a:buNone/>
              <a:defRPr sz="1000">
                <a:solidFill>
                  <a:srgbClr val="424242"/>
                </a:solidFill>
              </a:defRPr>
            </a:lvl5pPr>
            <a:lvl6pPr lvl="5" algn="r">
              <a:lnSpc>
                <a:spcPct val="100000"/>
              </a:lnSpc>
              <a:spcAft>
                <a:spcPts val="0"/>
              </a:spcAft>
              <a:buNone/>
              <a:defRPr sz="1000">
                <a:solidFill>
                  <a:srgbClr val="424242"/>
                </a:solidFill>
              </a:defRPr>
            </a:lvl6pPr>
            <a:lvl7pPr lvl="6" algn="r">
              <a:lnSpc>
                <a:spcPct val="100000"/>
              </a:lnSpc>
              <a:spcAft>
                <a:spcPts val="0"/>
              </a:spcAft>
              <a:buNone/>
              <a:defRPr sz="1000">
                <a:solidFill>
                  <a:srgbClr val="424242"/>
                </a:solidFill>
              </a:defRPr>
            </a:lvl7pPr>
            <a:lvl8pPr lvl="7" algn="r">
              <a:lnSpc>
                <a:spcPct val="100000"/>
              </a:lnSpc>
              <a:spcAft>
                <a:spcPts val="0"/>
              </a:spcAft>
              <a:buNone/>
              <a:defRPr sz="1000">
                <a:solidFill>
                  <a:srgbClr val="424242"/>
                </a:solidFill>
              </a:defRPr>
            </a:lvl8pPr>
            <a:lvl9pPr lvl="8" algn="r">
              <a:lnSpc>
                <a:spcPct val="100000"/>
              </a:lnSpc>
              <a:spcAft>
                <a:spcPts val="0"/>
              </a:spcAft>
              <a:buNone/>
              <a:defRPr sz="1000">
                <a:solidFill>
                  <a:srgbClr val="42424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6">
  <p:cSld name="AUTOLAYOUT_15">
    <p:bg>
      <p:bgPr>
        <a:solidFill>
          <a:srgbClr val="FFFFFF"/>
        </a:solidFill>
      </p:bgPr>
    </p:bg>
    <p:spTree>
      <p:nvGrpSpPr>
        <p:cNvPr id="108" name="Shape 108"/>
        <p:cNvGrpSpPr/>
        <p:nvPr/>
      </p:nvGrpSpPr>
      <p:grpSpPr>
        <a:xfrm>
          <a:off x="0" y="0"/>
          <a:ext cx="0" cy="0"/>
          <a:chOff x="0" y="0"/>
          <a:chExt cx="0" cy="0"/>
        </a:xfrm>
      </p:grpSpPr>
      <p:sp>
        <p:nvSpPr>
          <p:cNvPr id="109" name="Google Shape;109;p20"/>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0"/>
          <p:cNvSpPr/>
          <p:nvPr/>
        </p:nvSpPr>
        <p:spPr>
          <a:xfrm rot="5400000">
            <a:off x="-47550" y="1761940"/>
            <a:ext cx="857100" cy="762000"/>
          </a:xfrm>
          <a:prstGeom prst="triangle">
            <a:avLst>
              <a:gd fmla="val 50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0"/>
          <p:cNvSpPr/>
          <p:nvPr/>
        </p:nvSpPr>
        <p:spPr>
          <a:xfrm rot="5400000">
            <a:off x="-47550" y="47550"/>
            <a:ext cx="857100" cy="762000"/>
          </a:xfrm>
          <a:prstGeom prst="triangle">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0"/>
          <p:cNvSpPr/>
          <p:nvPr/>
        </p:nvSpPr>
        <p:spPr>
          <a:xfrm rot="-5400000">
            <a:off x="-47416" y="476280"/>
            <a:ext cx="857100" cy="7620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0"/>
          <p:cNvSpPr/>
          <p:nvPr/>
        </p:nvSpPr>
        <p:spPr>
          <a:xfrm rot="5400000">
            <a:off x="1476378" y="1761940"/>
            <a:ext cx="857100" cy="762000"/>
          </a:xfrm>
          <a:prstGeom prst="triangle">
            <a:avLst>
              <a:gd fmla="val 50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0"/>
          <p:cNvSpPr/>
          <p:nvPr/>
        </p:nvSpPr>
        <p:spPr>
          <a:xfrm rot="-5400000">
            <a:off x="1690750" y="4548000"/>
            <a:ext cx="428700" cy="762000"/>
          </a:xfrm>
          <a:prstGeom prst="rtTriangl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0"/>
          <p:cNvSpPr/>
          <p:nvPr/>
        </p:nvSpPr>
        <p:spPr>
          <a:xfrm rot="-5400000">
            <a:off x="1476512" y="476280"/>
            <a:ext cx="857100" cy="762000"/>
          </a:xfrm>
          <a:prstGeom prst="triangle">
            <a:avLst>
              <a:gd fmla="val 50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0"/>
          <p:cNvSpPr/>
          <p:nvPr/>
        </p:nvSpPr>
        <p:spPr>
          <a:xfrm flipH="1" rot="-5400000">
            <a:off x="714548" y="1761940"/>
            <a:ext cx="857100" cy="7620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0"/>
          <p:cNvSpPr/>
          <p:nvPr/>
        </p:nvSpPr>
        <p:spPr>
          <a:xfrm rot="5400000">
            <a:off x="-47550" y="904795"/>
            <a:ext cx="857100" cy="7620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0"/>
          <p:cNvSpPr/>
          <p:nvPr/>
        </p:nvSpPr>
        <p:spPr>
          <a:xfrm rot="-5400000">
            <a:off x="1476512" y="1333525"/>
            <a:ext cx="857100" cy="7620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0"/>
          <p:cNvSpPr/>
          <p:nvPr/>
        </p:nvSpPr>
        <p:spPr>
          <a:xfrm flipH="1" rot="-5400000">
            <a:off x="714548" y="47550"/>
            <a:ext cx="857100" cy="762000"/>
          </a:xfrm>
          <a:prstGeom prst="triangle">
            <a:avLst>
              <a:gd fmla="val 50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0"/>
          <p:cNvSpPr/>
          <p:nvPr/>
        </p:nvSpPr>
        <p:spPr>
          <a:xfrm flipH="1" rot="-5400000">
            <a:off x="714548" y="904795"/>
            <a:ext cx="857100" cy="762000"/>
          </a:xfrm>
          <a:prstGeom prst="triangle">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0"/>
          <p:cNvSpPr/>
          <p:nvPr/>
        </p:nvSpPr>
        <p:spPr>
          <a:xfrm rot="-5400000">
            <a:off x="166784" y="4548000"/>
            <a:ext cx="428700" cy="762000"/>
          </a:xfrm>
          <a:prstGeom prst="rtTriangl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0"/>
          <p:cNvSpPr/>
          <p:nvPr/>
        </p:nvSpPr>
        <p:spPr>
          <a:xfrm flipH="1" rot="-5400000">
            <a:off x="166707" y="-166445"/>
            <a:ext cx="428700" cy="762000"/>
          </a:xfrm>
          <a:prstGeom prst="rtTriangl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0"/>
          <p:cNvSpPr/>
          <p:nvPr/>
        </p:nvSpPr>
        <p:spPr>
          <a:xfrm flipH="1" rot="-5400000">
            <a:off x="1690635" y="-166445"/>
            <a:ext cx="428700" cy="762000"/>
          </a:xfrm>
          <a:prstGeom prst="rtTriangl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0"/>
          <p:cNvSpPr/>
          <p:nvPr/>
        </p:nvSpPr>
        <p:spPr>
          <a:xfrm flipH="1" rot="5400000">
            <a:off x="714337" y="476280"/>
            <a:ext cx="857100" cy="7620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0"/>
          <p:cNvSpPr/>
          <p:nvPr/>
        </p:nvSpPr>
        <p:spPr>
          <a:xfrm flipH="1" rot="5400000">
            <a:off x="714337" y="1333525"/>
            <a:ext cx="857100" cy="7620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0"/>
          <p:cNvSpPr/>
          <p:nvPr/>
        </p:nvSpPr>
        <p:spPr>
          <a:xfrm rot="-5400000">
            <a:off x="-47416" y="1333525"/>
            <a:ext cx="857100" cy="762000"/>
          </a:xfrm>
          <a:prstGeom prst="triangl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0"/>
          <p:cNvSpPr/>
          <p:nvPr/>
        </p:nvSpPr>
        <p:spPr>
          <a:xfrm rot="5400000">
            <a:off x="1476378" y="47550"/>
            <a:ext cx="857100" cy="762000"/>
          </a:xfrm>
          <a:prstGeom prst="triangl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0"/>
          <p:cNvSpPr/>
          <p:nvPr/>
        </p:nvSpPr>
        <p:spPr>
          <a:xfrm rot="5400000">
            <a:off x="1476378" y="904795"/>
            <a:ext cx="857100" cy="762000"/>
          </a:xfrm>
          <a:prstGeom prst="triangl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0"/>
          <p:cNvSpPr/>
          <p:nvPr/>
        </p:nvSpPr>
        <p:spPr>
          <a:xfrm flipH="1" rot="5400000">
            <a:off x="928614" y="4548000"/>
            <a:ext cx="428700" cy="762000"/>
          </a:xfrm>
          <a:prstGeom prst="rtTriangl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0"/>
          <p:cNvSpPr/>
          <p:nvPr/>
        </p:nvSpPr>
        <p:spPr>
          <a:xfrm rot="5400000">
            <a:off x="928614" y="-166445"/>
            <a:ext cx="428700" cy="762000"/>
          </a:xfrm>
          <a:prstGeom prst="rtTriangl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0"/>
          <p:cNvSpPr/>
          <p:nvPr/>
        </p:nvSpPr>
        <p:spPr>
          <a:xfrm rot="5400000">
            <a:off x="-47550" y="3476366"/>
            <a:ext cx="857100" cy="762000"/>
          </a:xfrm>
          <a:prstGeom prst="triangle">
            <a:avLst>
              <a:gd fmla="val 50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0"/>
          <p:cNvSpPr/>
          <p:nvPr/>
        </p:nvSpPr>
        <p:spPr>
          <a:xfrm rot="-5400000">
            <a:off x="-47416" y="2190706"/>
            <a:ext cx="857100" cy="7620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0"/>
          <p:cNvSpPr/>
          <p:nvPr/>
        </p:nvSpPr>
        <p:spPr>
          <a:xfrm rot="5400000">
            <a:off x="1476378" y="3476366"/>
            <a:ext cx="857100" cy="762000"/>
          </a:xfrm>
          <a:prstGeom prst="triangle">
            <a:avLst>
              <a:gd fmla="val 50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0"/>
          <p:cNvSpPr/>
          <p:nvPr/>
        </p:nvSpPr>
        <p:spPr>
          <a:xfrm rot="-5400000">
            <a:off x="1476512" y="2190706"/>
            <a:ext cx="857100" cy="762000"/>
          </a:xfrm>
          <a:prstGeom prst="triangle">
            <a:avLst>
              <a:gd fmla="val 50000"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0"/>
          <p:cNvSpPr/>
          <p:nvPr/>
        </p:nvSpPr>
        <p:spPr>
          <a:xfrm flipH="1" rot="-5400000">
            <a:off x="714548" y="3476366"/>
            <a:ext cx="857100" cy="7620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0"/>
          <p:cNvSpPr/>
          <p:nvPr/>
        </p:nvSpPr>
        <p:spPr>
          <a:xfrm rot="5400000">
            <a:off x="-47550" y="2619221"/>
            <a:ext cx="857100" cy="7620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0"/>
          <p:cNvSpPr/>
          <p:nvPr/>
        </p:nvSpPr>
        <p:spPr>
          <a:xfrm rot="-5400000">
            <a:off x="1476512" y="3047950"/>
            <a:ext cx="857100" cy="7620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0"/>
          <p:cNvSpPr/>
          <p:nvPr/>
        </p:nvSpPr>
        <p:spPr>
          <a:xfrm flipH="1" rot="-5400000">
            <a:off x="714548" y="2619221"/>
            <a:ext cx="857100" cy="762000"/>
          </a:xfrm>
          <a:prstGeom prst="triangle">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0"/>
          <p:cNvSpPr/>
          <p:nvPr/>
        </p:nvSpPr>
        <p:spPr>
          <a:xfrm flipH="1" rot="5400000">
            <a:off x="714337" y="2190706"/>
            <a:ext cx="857100" cy="7620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0"/>
          <p:cNvSpPr/>
          <p:nvPr/>
        </p:nvSpPr>
        <p:spPr>
          <a:xfrm flipH="1" rot="5400000">
            <a:off x="714337" y="3047950"/>
            <a:ext cx="857100" cy="7620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0"/>
          <p:cNvSpPr/>
          <p:nvPr/>
        </p:nvSpPr>
        <p:spPr>
          <a:xfrm rot="-5400000">
            <a:off x="-47416" y="3047950"/>
            <a:ext cx="857100" cy="762000"/>
          </a:xfrm>
          <a:prstGeom prst="triangl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0"/>
          <p:cNvSpPr/>
          <p:nvPr/>
        </p:nvSpPr>
        <p:spPr>
          <a:xfrm rot="5400000">
            <a:off x="1476378" y="2619221"/>
            <a:ext cx="857100" cy="762000"/>
          </a:xfrm>
          <a:prstGeom prst="triangl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0"/>
          <p:cNvSpPr/>
          <p:nvPr/>
        </p:nvSpPr>
        <p:spPr>
          <a:xfrm rot="-5400000">
            <a:off x="-47416" y="3905326"/>
            <a:ext cx="857100" cy="7620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0"/>
          <p:cNvSpPr/>
          <p:nvPr/>
        </p:nvSpPr>
        <p:spPr>
          <a:xfrm rot="-5400000">
            <a:off x="1476512" y="3905326"/>
            <a:ext cx="857100" cy="762000"/>
          </a:xfrm>
          <a:prstGeom prst="triangle">
            <a:avLst>
              <a:gd fmla="val 50000"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0"/>
          <p:cNvSpPr/>
          <p:nvPr/>
        </p:nvSpPr>
        <p:spPr>
          <a:xfrm rot="5400000">
            <a:off x="-47550" y="4333841"/>
            <a:ext cx="857100" cy="7620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0"/>
          <p:cNvSpPr/>
          <p:nvPr/>
        </p:nvSpPr>
        <p:spPr>
          <a:xfrm flipH="1" rot="-5400000">
            <a:off x="714548" y="4333841"/>
            <a:ext cx="857100" cy="762000"/>
          </a:xfrm>
          <a:prstGeom prst="triangle">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0"/>
          <p:cNvSpPr/>
          <p:nvPr/>
        </p:nvSpPr>
        <p:spPr>
          <a:xfrm flipH="1" rot="5400000">
            <a:off x="714337" y="3905326"/>
            <a:ext cx="857100" cy="7620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0"/>
          <p:cNvSpPr/>
          <p:nvPr/>
        </p:nvSpPr>
        <p:spPr>
          <a:xfrm rot="5400000">
            <a:off x="1476416" y="4333549"/>
            <a:ext cx="857100" cy="762000"/>
          </a:xfrm>
          <a:prstGeom prst="triangl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0"/>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616161"/>
                </a:solidFill>
              </a:defRPr>
            </a:lvl1pPr>
            <a:lvl2pPr lvl="1" algn="r">
              <a:lnSpc>
                <a:spcPct val="100000"/>
              </a:lnSpc>
              <a:spcAft>
                <a:spcPts val="0"/>
              </a:spcAft>
              <a:buNone/>
              <a:defRPr sz="1000">
                <a:solidFill>
                  <a:srgbClr val="616161"/>
                </a:solidFill>
              </a:defRPr>
            </a:lvl2pPr>
            <a:lvl3pPr lvl="2" algn="r">
              <a:lnSpc>
                <a:spcPct val="100000"/>
              </a:lnSpc>
              <a:spcAft>
                <a:spcPts val="0"/>
              </a:spcAft>
              <a:buNone/>
              <a:defRPr sz="1000">
                <a:solidFill>
                  <a:srgbClr val="616161"/>
                </a:solidFill>
              </a:defRPr>
            </a:lvl3pPr>
            <a:lvl4pPr lvl="3" algn="r">
              <a:lnSpc>
                <a:spcPct val="100000"/>
              </a:lnSpc>
              <a:spcAft>
                <a:spcPts val="0"/>
              </a:spcAft>
              <a:buNone/>
              <a:defRPr sz="1000">
                <a:solidFill>
                  <a:srgbClr val="616161"/>
                </a:solidFill>
              </a:defRPr>
            </a:lvl4pPr>
            <a:lvl5pPr lvl="4" algn="r">
              <a:lnSpc>
                <a:spcPct val="100000"/>
              </a:lnSpc>
              <a:spcAft>
                <a:spcPts val="0"/>
              </a:spcAft>
              <a:buNone/>
              <a:defRPr sz="1000">
                <a:solidFill>
                  <a:srgbClr val="616161"/>
                </a:solidFill>
              </a:defRPr>
            </a:lvl5pPr>
            <a:lvl6pPr lvl="5" algn="r">
              <a:lnSpc>
                <a:spcPct val="100000"/>
              </a:lnSpc>
              <a:spcAft>
                <a:spcPts val="0"/>
              </a:spcAft>
              <a:buNone/>
              <a:defRPr sz="1000">
                <a:solidFill>
                  <a:srgbClr val="616161"/>
                </a:solidFill>
              </a:defRPr>
            </a:lvl6pPr>
            <a:lvl7pPr lvl="6" algn="r">
              <a:lnSpc>
                <a:spcPct val="100000"/>
              </a:lnSpc>
              <a:spcAft>
                <a:spcPts val="0"/>
              </a:spcAft>
              <a:buNone/>
              <a:defRPr sz="1000">
                <a:solidFill>
                  <a:srgbClr val="616161"/>
                </a:solidFill>
              </a:defRPr>
            </a:lvl7pPr>
            <a:lvl8pPr lvl="7" algn="r">
              <a:lnSpc>
                <a:spcPct val="100000"/>
              </a:lnSpc>
              <a:spcAft>
                <a:spcPts val="0"/>
              </a:spcAft>
              <a:buNone/>
              <a:defRPr sz="1000">
                <a:solidFill>
                  <a:srgbClr val="616161"/>
                </a:solidFill>
              </a:defRPr>
            </a:lvl8pPr>
            <a:lvl9pPr lvl="8" algn="r">
              <a:lnSpc>
                <a:spcPct val="100000"/>
              </a:lnSpc>
              <a:spcAft>
                <a:spcPts val="0"/>
              </a:spcAft>
              <a:buNone/>
              <a:defRPr sz="1000">
                <a:solidFill>
                  <a:srgbClr val="61616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8">
  <p:cSld name="AUTOLAYOUT_16">
    <p:bg>
      <p:bgPr>
        <a:solidFill>
          <a:srgbClr val="FFFFFF"/>
        </a:solidFill>
      </p:bgPr>
    </p:bg>
    <p:spTree>
      <p:nvGrpSpPr>
        <p:cNvPr id="150" name="Shape 150"/>
        <p:cNvGrpSpPr/>
        <p:nvPr/>
      </p:nvGrpSpPr>
      <p:grpSpPr>
        <a:xfrm>
          <a:off x="0" y="0"/>
          <a:ext cx="0" cy="0"/>
          <a:chOff x="0" y="0"/>
          <a:chExt cx="0" cy="0"/>
        </a:xfrm>
      </p:grpSpPr>
      <p:sp>
        <p:nvSpPr>
          <p:cNvPr id="151" name="Google Shape;151;p21"/>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1"/>
          <p:cNvSpPr/>
          <p:nvPr/>
        </p:nvSpPr>
        <p:spPr>
          <a:xfrm>
            <a:off x="149" y="-27"/>
            <a:ext cx="521400" cy="102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1"/>
          <p:cNvSpPr/>
          <p:nvPr/>
        </p:nvSpPr>
        <p:spPr>
          <a:xfrm>
            <a:off x="521314" y="-27"/>
            <a:ext cx="521400" cy="1028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1"/>
          <p:cNvSpPr/>
          <p:nvPr/>
        </p:nvSpPr>
        <p:spPr>
          <a:xfrm>
            <a:off x="192078" y="226164"/>
            <a:ext cx="662100" cy="662100"/>
          </a:xfrm>
          <a:prstGeom prst="chord">
            <a:avLst>
              <a:gd fmla="val 5400352"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1"/>
          <p:cNvSpPr/>
          <p:nvPr/>
        </p:nvSpPr>
        <p:spPr>
          <a:xfrm rot="10800000">
            <a:off x="191890" y="225986"/>
            <a:ext cx="662100" cy="662100"/>
          </a:xfrm>
          <a:prstGeom prst="chord">
            <a:avLst>
              <a:gd fmla="val 5400352" name="adj1"/>
              <a:gd fmla="val 1620000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1"/>
          <p:cNvSpPr/>
          <p:nvPr/>
        </p:nvSpPr>
        <p:spPr>
          <a:xfrm>
            <a:off x="1042802" y="-27"/>
            <a:ext cx="521400" cy="102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1"/>
          <p:cNvSpPr/>
          <p:nvPr/>
        </p:nvSpPr>
        <p:spPr>
          <a:xfrm>
            <a:off x="1564118" y="-27"/>
            <a:ext cx="521400" cy="1028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1"/>
          <p:cNvSpPr/>
          <p:nvPr/>
        </p:nvSpPr>
        <p:spPr>
          <a:xfrm>
            <a:off x="1234882" y="226164"/>
            <a:ext cx="662100" cy="662100"/>
          </a:xfrm>
          <a:prstGeom prst="chord">
            <a:avLst>
              <a:gd fmla="val 5400352"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1"/>
          <p:cNvSpPr/>
          <p:nvPr/>
        </p:nvSpPr>
        <p:spPr>
          <a:xfrm rot="10800000">
            <a:off x="1234694" y="225986"/>
            <a:ext cx="662100" cy="662100"/>
          </a:xfrm>
          <a:prstGeom prst="chord">
            <a:avLst>
              <a:gd fmla="val 5400352" name="adj1"/>
              <a:gd fmla="val 1620000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1"/>
          <p:cNvSpPr/>
          <p:nvPr/>
        </p:nvSpPr>
        <p:spPr>
          <a:xfrm>
            <a:off x="149" y="1028673"/>
            <a:ext cx="521400" cy="10287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1"/>
          <p:cNvSpPr/>
          <p:nvPr/>
        </p:nvSpPr>
        <p:spPr>
          <a:xfrm>
            <a:off x="521377" y="1028673"/>
            <a:ext cx="521400" cy="10287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1"/>
          <p:cNvSpPr/>
          <p:nvPr/>
        </p:nvSpPr>
        <p:spPr>
          <a:xfrm>
            <a:off x="192078" y="1254864"/>
            <a:ext cx="662100" cy="662100"/>
          </a:xfrm>
          <a:prstGeom prst="chord">
            <a:avLst>
              <a:gd fmla="val 5400352" name="adj1"/>
              <a:gd fmla="val 1620000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1"/>
          <p:cNvSpPr/>
          <p:nvPr/>
        </p:nvSpPr>
        <p:spPr>
          <a:xfrm rot="10800000">
            <a:off x="191890" y="1254686"/>
            <a:ext cx="662100" cy="662100"/>
          </a:xfrm>
          <a:prstGeom prst="chord">
            <a:avLst>
              <a:gd fmla="val 5400352" name="adj1"/>
              <a:gd fmla="val 16200000"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1"/>
          <p:cNvSpPr/>
          <p:nvPr/>
        </p:nvSpPr>
        <p:spPr>
          <a:xfrm>
            <a:off x="1042802" y="1028673"/>
            <a:ext cx="521400" cy="10287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1"/>
          <p:cNvSpPr/>
          <p:nvPr/>
        </p:nvSpPr>
        <p:spPr>
          <a:xfrm>
            <a:off x="1564181" y="1028673"/>
            <a:ext cx="521400" cy="10287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1"/>
          <p:cNvSpPr/>
          <p:nvPr/>
        </p:nvSpPr>
        <p:spPr>
          <a:xfrm>
            <a:off x="1234882" y="1254864"/>
            <a:ext cx="662100" cy="662100"/>
          </a:xfrm>
          <a:prstGeom prst="chord">
            <a:avLst>
              <a:gd fmla="val 5400352" name="adj1"/>
              <a:gd fmla="val 1620000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1"/>
          <p:cNvSpPr/>
          <p:nvPr/>
        </p:nvSpPr>
        <p:spPr>
          <a:xfrm rot="10800000">
            <a:off x="1234694" y="1254686"/>
            <a:ext cx="662100" cy="662100"/>
          </a:xfrm>
          <a:prstGeom prst="chord">
            <a:avLst>
              <a:gd fmla="val 5400352" name="adj1"/>
              <a:gd fmla="val 16200000"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1"/>
          <p:cNvSpPr/>
          <p:nvPr/>
        </p:nvSpPr>
        <p:spPr>
          <a:xfrm>
            <a:off x="149" y="2057373"/>
            <a:ext cx="521400" cy="102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1"/>
          <p:cNvSpPr/>
          <p:nvPr/>
        </p:nvSpPr>
        <p:spPr>
          <a:xfrm>
            <a:off x="521314" y="2057373"/>
            <a:ext cx="521400" cy="1028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1"/>
          <p:cNvSpPr/>
          <p:nvPr/>
        </p:nvSpPr>
        <p:spPr>
          <a:xfrm>
            <a:off x="192078" y="2283564"/>
            <a:ext cx="662100" cy="662100"/>
          </a:xfrm>
          <a:prstGeom prst="chord">
            <a:avLst>
              <a:gd fmla="val 5400352"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1"/>
          <p:cNvSpPr/>
          <p:nvPr/>
        </p:nvSpPr>
        <p:spPr>
          <a:xfrm rot="10800000">
            <a:off x="191890" y="2283386"/>
            <a:ext cx="662100" cy="662100"/>
          </a:xfrm>
          <a:prstGeom prst="chord">
            <a:avLst>
              <a:gd fmla="val 5400352" name="adj1"/>
              <a:gd fmla="val 1620000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1"/>
          <p:cNvSpPr/>
          <p:nvPr/>
        </p:nvSpPr>
        <p:spPr>
          <a:xfrm>
            <a:off x="1042802" y="2057373"/>
            <a:ext cx="521400" cy="102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1"/>
          <p:cNvSpPr/>
          <p:nvPr/>
        </p:nvSpPr>
        <p:spPr>
          <a:xfrm>
            <a:off x="1564118" y="2057373"/>
            <a:ext cx="521400" cy="1028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1"/>
          <p:cNvSpPr/>
          <p:nvPr/>
        </p:nvSpPr>
        <p:spPr>
          <a:xfrm>
            <a:off x="1234882" y="2283564"/>
            <a:ext cx="662100" cy="662100"/>
          </a:xfrm>
          <a:prstGeom prst="chord">
            <a:avLst>
              <a:gd fmla="val 5400352"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1"/>
          <p:cNvSpPr/>
          <p:nvPr/>
        </p:nvSpPr>
        <p:spPr>
          <a:xfrm rot="10800000">
            <a:off x="1234694" y="2283386"/>
            <a:ext cx="662100" cy="662100"/>
          </a:xfrm>
          <a:prstGeom prst="chord">
            <a:avLst>
              <a:gd fmla="val 5400352" name="adj1"/>
              <a:gd fmla="val 1620000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1"/>
          <p:cNvSpPr/>
          <p:nvPr/>
        </p:nvSpPr>
        <p:spPr>
          <a:xfrm>
            <a:off x="149" y="3086073"/>
            <a:ext cx="521400" cy="10287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1"/>
          <p:cNvSpPr/>
          <p:nvPr/>
        </p:nvSpPr>
        <p:spPr>
          <a:xfrm>
            <a:off x="521314" y="3086073"/>
            <a:ext cx="521400" cy="10287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1"/>
          <p:cNvSpPr/>
          <p:nvPr/>
        </p:nvSpPr>
        <p:spPr>
          <a:xfrm>
            <a:off x="192078" y="3312264"/>
            <a:ext cx="662100" cy="662100"/>
          </a:xfrm>
          <a:prstGeom prst="chord">
            <a:avLst>
              <a:gd fmla="val 5400352" name="adj1"/>
              <a:gd fmla="val 1620000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1"/>
          <p:cNvSpPr/>
          <p:nvPr/>
        </p:nvSpPr>
        <p:spPr>
          <a:xfrm rot="10800000">
            <a:off x="191890" y="3312086"/>
            <a:ext cx="662100" cy="662100"/>
          </a:xfrm>
          <a:prstGeom prst="chord">
            <a:avLst>
              <a:gd fmla="val 5400352" name="adj1"/>
              <a:gd fmla="val 16200000"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1"/>
          <p:cNvSpPr/>
          <p:nvPr/>
        </p:nvSpPr>
        <p:spPr>
          <a:xfrm>
            <a:off x="1042802" y="3086073"/>
            <a:ext cx="521400" cy="10287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1"/>
          <p:cNvSpPr/>
          <p:nvPr/>
        </p:nvSpPr>
        <p:spPr>
          <a:xfrm>
            <a:off x="1564118" y="3086073"/>
            <a:ext cx="521400" cy="10287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1"/>
          <p:cNvSpPr/>
          <p:nvPr/>
        </p:nvSpPr>
        <p:spPr>
          <a:xfrm>
            <a:off x="1234882" y="3312264"/>
            <a:ext cx="662100" cy="662100"/>
          </a:xfrm>
          <a:prstGeom prst="chord">
            <a:avLst>
              <a:gd fmla="val 5400352" name="adj1"/>
              <a:gd fmla="val 1620000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1"/>
          <p:cNvSpPr/>
          <p:nvPr/>
        </p:nvSpPr>
        <p:spPr>
          <a:xfrm rot="10800000">
            <a:off x="1234694" y="3312086"/>
            <a:ext cx="662100" cy="662100"/>
          </a:xfrm>
          <a:prstGeom prst="chord">
            <a:avLst>
              <a:gd fmla="val 5400352" name="adj1"/>
              <a:gd fmla="val 16200000"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1"/>
          <p:cNvSpPr/>
          <p:nvPr/>
        </p:nvSpPr>
        <p:spPr>
          <a:xfrm>
            <a:off x="149" y="4114773"/>
            <a:ext cx="521400" cy="102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1"/>
          <p:cNvSpPr/>
          <p:nvPr/>
        </p:nvSpPr>
        <p:spPr>
          <a:xfrm>
            <a:off x="521314" y="4114773"/>
            <a:ext cx="521400" cy="1028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1"/>
          <p:cNvSpPr/>
          <p:nvPr/>
        </p:nvSpPr>
        <p:spPr>
          <a:xfrm>
            <a:off x="192078" y="4340964"/>
            <a:ext cx="662100" cy="662100"/>
          </a:xfrm>
          <a:prstGeom prst="chord">
            <a:avLst>
              <a:gd fmla="val 5400352"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1"/>
          <p:cNvSpPr/>
          <p:nvPr/>
        </p:nvSpPr>
        <p:spPr>
          <a:xfrm rot="10800000">
            <a:off x="191890" y="4340786"/>
            <a:ext cx="662100" cy="662100"/>
          </a:xfrm>
          <a:prstGeom prst="chord">
            <a:avLst>
              <a:gd fmla="val 5400352" name="adj1"/>
              <a:gd fmla="val 1620000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1"/>
          <p:cNvSpPr/>
          <p:nvPr/>
        </p:nvSpPr>
        <p:spPr>
          <a:xfrm>
            <a:off x="1042802" y="4114773"/>
            <a:ext cx="521400" cy="102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1"/>
          <p:cNvSpPr/>
          <p:nvPr/>
        </p:nvSpPr>
        <p:spPr>
          <a:xfrm>
            <a:off x="1564118" y="4114773"/>
            <a:ext cx="521400" cy="1028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1"/>
          <p:cNvSpPr/>
          <p:nvPr/>
        </p:nvSpPr>
        <p:spPr>
          <a:xfrm>
            <a:off x="1234882" y="4340964"/>
            <a:ext cx="662100" cy="662100"/>
          </a:xfrm>
          <a:prstGeom prst="chord">
            <a:avLst>
              <a:gd fmla="val 5400352"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1"/>
          <p:cNvSpPr/>
          <p:nvPr/>
        </p:nvSpPr>
        <p:spPr>
          <a:xfrm rot="10800000">
            <a:off x="1234694" y="4340786"/>
            <a:ext cx="662100" cy="662100"/>
          </a:xfrm>
          <a:prstGeom prst="chord">
            <a:avLst>
              <a:gd fmla="val 5400352" name="adj1"/>
              <a:gd fmla="val 1620000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1"/>
          <p:cNvSpPr txBox="1"/>
          <p:nvPr>
            <p:ph idx="1" type="body"/>
          </p:nvPr>
        </p:nvSpPr>
        <p:spPr>
          <a:xfrm>
            <a:off x="2739225" y="612388"/>
            <a:ext cx="5696400" cy="3932700"/>
          </a:xfrm>
          <a:prstGeom prst="rect">
            <a:avLst/>
          </a:prstGeom>
          <a:noFill/>
        </p:spPr>
        <p:txBody>
          <a:bodyPr anchorCtr="0" anchor="t" bIns="91425" lIns="91425" spcFirstLastPara="1" rIns="91425" wrap="square" tIns="91425">
            <a:noAutofit/>
          </a:bodyPr>
          <a:lstStyle>
            <a:lvl1pPr indent="-342900" lvl="0" marL="457200" algn="l">
              <a:lnSpc>
                <a:spcPct val="115000"/>
              </a:lnSpc>
              <a:spcBef>
                <a:spcPts val="0"/>
              </a:spcBef>
              <a:spcAft>
                <a:spcPts val="0"/>
              </a:spcAft>
              <a:buClr>
                <a:schemeClr val="dk2"/>
              </a:buClr>
              <a:buSzPts val="1800"/>
              <a:buChar char="●"/>
              <a:defRPr sz="1800">
                <a:solidFill>
                  <a:schemeClr val="dk2"/>
                </a:solidFill>
              </a:defRPr>
            </a:lvl1pPr>
            <a:lvl2pPr indent="-298450" lvl="1" marL="914400" algn="l">
              <a:lnSpc>
                <a:spcPct val="115000"/>
              </a:lnSpc>
              <a:spcBef>
                <a:spcPts val="1600"/>
              </a:spcBef>
              <a:spcAft>
                <a:spcPts val="0"/>
              </a:spcAft>
              <a:buClr>
                <a:schemeClr val="dk2"/>
              </a:buClr>
              <a:buSzPts val="1100"/>
              <a:buChar char="○"/>
              <a:defRPr sz="1400">
                <a:solidFill>
                  <a:schemeClr val="dk2"/>
                </a:solidFill>
              </a:defRPr>
            </a:lvl2pPr>
            <a:lvl3pPr indent="-298450" lvl="2" marL="1371600" algn="l">
              <a:lnSpc>
                <a:spcPct val="115000"/>
              </a:lnSpc>
              <a:spcBef>
                <a:spcPts val="1600"/>
              </a:spcBef>
              <a:spcAft>
                <a:spcPts val="0"/>
              </a:spcAft>
              <a:buClr>
                <a:schemeClr val="dk2"/>
              </a:buClr>
              <a:buSzPts val="1100"/>
              <a:buChar char="■"/>
              <a:defRPr sz="1400">
                <a:solidFill>
                  <a:schemeClr val="dk2"/>
                </a:solidFill>
              </a:defRPr>
            </a:lvl3pPr>
            <a:lvl4pPr indent="-298450" lvl="3" marL="1828800" algn="l">
              <a:lnSpc>
                <a:spcPct val="115000"/>
              </a:lnSpc>
              <a:spcBef>
                <a:spcPts val="1600"/>
              </a:spcBef>
              <a:spcAft>
                <a:spcPts val="0"/>
              </a:spcAft>
              <a:buClr>
                <a:schemeClr val="dk2"/>
              </a:buClr>
              <a:buSzPts val="1100"/>
              <a:buChar char="●"/>
              <a:defRPr sz="1400">
                <a:solidFill>
                  <a:schemeClr val="dk2"/>
                </a:solidFill>
              </a:defRPr>
            </a:lvl4pPr>
            <a:lvl5pPr indent="-298450" lvl="4" marL="2286000" algn="l">
              <a:lnSpc>
                <a:spcPct val="115000"/>
              </a:lnSpc>
              <a:spcBef>
                <a:spcPts val="1600"/>
              </a:spcBef>
              <a:spcAft>
                <a:spcPts val="0"/>
              </a:spcAft>
              <a:buClr>
                <a:schemeClr val="dk2"/>
              </a:buClr>
              <a:buSzPts val="1100"/>
              <a:buChar char="○"/>
              <a:defRPr sz="1400">
                <a:solidFill>
                  <a:schemeClr val="dk2"/>
                </a:solidFill>
              </a:defRPr>
            </a:lvl5pPr>
            <a:lvl6pPr indent="-298450" lvl="5" marL="2743200" algn="l">
              <a:lnSpc>
                <a:spcPct val="115000"/>
              </a:lnSpc>
              <a:spcBef>
                <a:spcPts val="1600"/>
              </a:spcBef>
              <a:spcAft>
                <a:spcPts val="0"/>
              </a:spcAft>
              <a:buClr>
                <a:schemeClr val="dk2"/>
              </a:buClr>
              <a:buSzPts val="1100"/>
              <a:buChar char="■"/>
              <a:defRPr sz="1400">
                <a:solidFill>
                  <a:schemeClr val="dk2"/>
                </a:solidFill>
              </a:defRPr>
            </a:lvl6pPr>
            <a:lvl7pPr indent="-298450" lvl="6" marL="3200400" algn="l">
              <a:lnSpc>
                <a:spcPct val="115000"/>
              </a:lnSpc>
              <a:spcBef>
                <a:spcPts val="1600"/>
              </a:spcBef>
              <a:spcAft>
                <a:spcPts val="0"/>
              </a:spcAft>
              <a:buClr>
                <a:schemeClr val="dk2"/>
              </a:buClr>
              <a:buSzPts val="1100"/>
              <a:buChar char="●"/>
              <a:defRPr sz="1400">
                <a:solidFill>
                  <a:schemeClr val="dk2"/>
                </a:solidFill>
              </a:defRPr>
            </a:lvl7pPr>
            <a:lvl8pPr indent="-298450" lvl="7" marL="3657600" algn="l">
              <a:lnSpc>
                <a:spcPct val="115000"/>
              </a:lnSpc>
              <a:spcBef>
                <a:spcPts val="1600"/>
              </a:spcBef>
              <a:spcAft>
                <a:spcPts val="0"/>
              </a:spcAft>
              <a:buClr>
                <a:schemeClr val="dk2"/>
              </a:buClr>
              <a:buSzPts val="1100"/>
              <a:buChar char="○"/>
              <a:defRPr sz="1400">
                <a:solidFill>
                  <a:schemeClr val="dk2"/>
                </a:solidFill>
              </a:defRPr>
            </a:lvl8pPr>
            <a:lvl9pPr indent="-298450" lvl="8" marL="4114800" algn="l">
              <a:lnSpc>
                <a:spcPct val="115000"/>
              </a:lnSpc>
              <a:spcBef>
                <a:spcPts val="1600"/>
              </a:spcBef>
              <a:spcAft>
                <a:spcPts val="1600"/>
              </a:spcAft>
              <a:buClr>
                <a:schemeClr val="dk2"/>
              </a:buClr>
              <a:buSzPts val="1100"/>
              <a:buChar char="■"/>
              <a:defRPr sz="1400">
                <a:solidFill>
                  <a:schemeClr val="dk2"/>
                </a:solidFill>
              </a:defRPr>
            </a:lvl9pPr>
          </a:lstStyle>
          <a:p/>
        </p:txBody>
      </p:sp>
      <p:sp>
        <p:nvSpPr>
          <p:cNvPr id="193" name="Google Shape;193;p21"/>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9">
  <p:cSld name="AUTOLAYOUT_17">
    <p:bg>
      <p:bgPr>
        <a:solidFill>
          <a:srgbClr val="FFFFFF"/>
        </a:solidFill>
      </p:bgPr>
    </p:bg>
    <p:spTree>
      <p:nvGrpSpPr>
        <p:cNvPr id="194" name="Shape 194"/>
        <p:cNvGrpSpPr/>
        <p:nvPr/>
      </p:nvGrpSpPr>
      <p:grpSpPr>
        <a:xfrm>
          <a:off x="0" y="0"/>
          <a:ext cx="0" cy="0"/>
          <a:chOff x="0" y="0"/>
          <a:chExt cx="0" cy="0"/>
        </a:xfrm>
      </p:grpSpPr>
      <p:sp>
        <p:nvSpPr>
          <p:cNvPr id="195" name="Google Shape;195;p22"/>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2"/>
          <p:cNvSpPr/>
          <p:nvPr/>
        </p:nvSpPr>
        <p:spPr>
          <a:xfrm>
            <a:off x="1885100" y="0"/>
            <a:ext cx="72588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2"/>
          <p:cNvSpPr txBox="1"/>
          <p:nvPr>
            <p:ph idx="1" type="body"/>
          </p:nvPr>
        </p:nvSpPr>
        <p:spPr>
          <a:xfrm>
            <a:off x="2490875" y="305250"/>
            <a:ext cx="2897400" cy="4109100"/>
          </a:xfrm>
          <a:prstGeom prst="rect">
            <a:avLst/>
          </a:prstGeom>
          <a:noFill/>
        </p:spPr>
        <p:txBody>
          <a:bodyPr anchorCtr="0" anchor="t" bIns="91425" lIns="91425" spcFirstLastPara="1" rIns="91425" wrap="square" tIns="91425">
            <a:noAutofit/>
          </a:bodyPr>
          <a:lstStyle>
            <a:lvl1pPr indent="-330200" lvl="0" marL="457200" algn="l">
              <a:lnSpc>
                <a:spcPct val="115000"/>
              </a:lnSpc>
              <a:spcBef>
                <a:spcPts val="0"/>
              </a:spcBef>
              <a:spcAft>
                <a:spcPts val="0"/>
              </a:spcAft>
              <a:buClr>
                <a:schemeClr val="lt1"/>
              </a:buClr>
              <a:buSzPts val="1600"/>
              <a:buChar char="●"/>
              <a:defRPr sz="1600">
                <a:solidFill>
                  <a:schemeClr val="lt1"/>
                </a:solidFill>
              </a:defRPr>
            </a:lvl1pPr>
            <a:lvl2pPr indent="-298450" lvl="1" marL="914400" algn="l">
              <a:lnSpc>
                <a:spcPct val="115000"/>
              </a:lnSpc>
              <a:spcBef>
                <a:spcPts val="1600"/>
              </a:spcBef>
              <a:spcAft>
                <a:spcPts val="0"/>
              </a:spcAft>
              <a:buClr>
                <a:schemeClr val="lt1"/>
              </a:buClr>
              <a:buSzPts val="1100"/>
              <a:buChar char="○"/>
              <a:defRPr sz="1400">
                <a:solidFill>
                  <a:schemeClr val="lt1"/>
                </a:solidFill>
              </a:defRPr>
            </a:lvl2pPr>
            <a:lvl3pPr indent="-298450" lvl="2" marL="1371600" algn="l">
              <a:lnSpc>
                <a:spcPct val="115000"/>
              </a:lnSpc>
              <a:spcBef>
                <a:spcPts val="1600"/>
              </a:spcBef>
              <a:spcAft>
                <a:spcPts val="0"/>
              </a:spcAft>
              <a:buClr>
                <a:schemeClr val="lt1"/>
              </a:buClr>
              <a:buSzPts val="1100"/>
              <a:buChar char="■"/>
              <a:defRPr sz="1400">
                <a:solidFill>
                  <a:schemeClr val="lt1"/>
                </a:solidFill>
              </a:defRPr>
            </a:lvl3pPr>
            <a:lvl4pPr indent="-298450" lvl="3" marL="1828800" algn="l">
              <a:lnSpc>
                <a:spcPct val="115000"/>
              </a:lnSpc>
              <a:spcBef>
                <a:spcPts val="1600"/>
              </a:spcBef>
              <a:spcAft>
                <a:spcPts val="0"/>
              </a:spcAft>
              <a:buClr>
                <a:schemeClr val="lt1"/>
              </a:buClr>
              <a:buSzPts val="1100"/>
              <a:buChar char="●"/>
              <a:defRPr sz="1400">
                <a:solidFill>
                  <a:schemeClr val="lt1"/>
                </a:solidFill>
              </a:defRPr>
            </a:lvl4pPr>
            <a:lvl5pPr indent="-298450" lvl="4" marL="2286000" algn="l">
              <a:lnSpc>
                <a:spcPct val="115000"/>
              </a:lnSpc>
              <a:spcBef>
                <a:spcPts val="1600"/>
              </a:spcBef>
              <a:spcAft>
                <a:spcPts val="0"/>
              </a:spcAft>
              <a:buClr>
                <a:schemeClr val="lt1"/>
              </a:buClr>
              <a:buSzPts val="1100"/>
              <a:buChar char="○"/>
              <a:defRPr sz="1400">
                <a:solidFill>
                  <a:schemeClr val="lt1"/>
                </a:solidFill>
              </a:defRPr>
            </a:lvl5pPr>
            <a:lvl6pPr indent="-298450" lvl="5" marL="2743200" algn="l">
              <a:lnSpc>
                <a:spcPct val="115000"/>
              </a:lnSpc>
              <a:spcBef>
                <a:spcPts val="1600"/>
              </a:spcBef>
              <a:spcAft>
                <a:spcPts val="0"/>
              </a:spcAft>
              <a:buClr>
                <a:schemeClr val="lt1"/>
              </a:buClr>
              <a:buSzPts val="1100"/>
              <a:buChar char="■"/>
              <a:defRPr sz="1400">
                <a:solidFill>
                  <a:schemeClr val="lt1"/>
                </a:solidFill>
              </a:defRPr>
            </a:lvl6pPr>
            <a:lvl7pPr indent="-298450" lvl="6" marL="3200400" algn="l">
              <a:lnSpc>
                <a:spcPct val="115000"/>
              </a:lnSpc>
              <a:spcBef>
                <a:spcPts val="1600"/>
              </a:spcBef>
              <a:spcAft>
                <a:spcPts val="0"/>
              </a:spcAft>
              <a:buClr>
                <a:schemeClr val="lt1"/>
              </a:buClr>
              <a:buSzPts val="1100"/>
              <a:buChar char="●"/>
              <a:defRPr sz="1400">
                <a:solidFill>
                  <a:schemeClr val="lt1"/>
                </a:solidFill>
              </a:defRPr>
            </a:lvl7pPr>
            <a:lvl8pPr indent="-298450" lvl="7" marL="3657600" algn="l">
              <a:lnSpc>
                <a:spcPct val="115000"/>
              </a:lnSpc>
              <a:spcBef>
                <a:spcPts val="1600"/>
              </a:spcBef>
              <a:spcAft>
                <a:spcPts val="0"/>
              </a:spcAft>
              <a:buClr>
                <a:schemeClr val="lt1"/>
              </a:buClr>
              <a:buSzPts val="1100"/>
              <a:buChar char="○"/>
              <a:defRPr sz="1400">
                <a:solidFill>
                  <a:schemeClr val="lt1"/>
                </a:solidFill>
              </a:defRPr>
            </a:lvl8pPr>
            <a:lvl9pPr indent="-298450" lvl="8" marL="4114800" algn="l">
              <a:lnSpc>
                <a:spcPct val="115000"/>
              </a:lnSpc>
              <a:spcBef>
                <a:spcPts val="1600"/>
              </a:spcBef>
              <a:spcAft>
                <a:spcPts val="1600"/>
              </a:spcAft>
              <a:buClr>
                <a:schemeClr val="lt1"/>
              </a:buClr>
              <a:buSzPts val="1100"/>
              <a:buChar char="■"/>
              <a:defRPr sz="1400">
                <a:solidFill>
                  <a:schemeClr val="lt1"/>
                </a:solidFill>
              </a:defRPr>
            </a:lvl9pPr>
          </a:lstStyle>
          <a:p/>
        </p:txBody>
      </p:sp>
      <p:sp>
        <p:nvSpPr>
          <p:cNvPr id="198" name="Google Shape;198;p22"/>
          <p:cNvSpPr txBox="1"/>
          <p:nvPr>
            <p:ph idx="2" type="body"/>
          </p:nvPr>
        </p:nvSpPr>
        <p:spPr>
          <a:xfrm>
            <a:off x="5464175" y="305250"/>
            <a:ext cx="2897400" cy="4109100"/>
          </a:xfrm>
          <a:prstGeom prst="rect">
            <a:avLst/>
          </a:prstGeom>
          <a:noFill/>
        </p:spPr>
        <p:txBody>
          <a:bodyPr anchorCtr="0" anchor="t" bIns="91425" lIns="91425" spcFirstLastPara="1" rIns="91425" wrap="square" tIns="91425">
            <a:noAutofit/>
          </a:bodyPr>
          <a:lstStyle>
            <a:lvl1pPr indent="-330200" lvl="0" marL="457200" algn="l">
              <a:lnSpc>
                <a:spcPct val="115000"/>
              </a:lnSpc>
              <a:spcBef>
                <a:spcPts val="0"/>
              </a:spcBef>
              <a:spcAft>
                <a:spcPts val="0"/>
              </a:spcAft>
              <a:buClr>
                <a:schemeClr val="lt1"/>
              </a:buClr>
              <a:buSzPts val="1600"/>
              <a:buChar char="●"/>
              <a:defRPr sz="1600">
                <a:solidFill>
                  <a:schemeClr val="lt1"/>
                </a:solidFill>
              </a:defRPr>
            </a:lvl1pPr>
            <a:lvl2pPr indent="-298450" lvl="1" marL="914400" algn="l">
              <a:lnSpc>
                <a:spcPct val="115000"/>
              </a:lnSpc>
              <a:spcBef>
                <a:spcPts val="1600"/>
              </a:spcBef>
              <a:spcAft>
                <a:spcPts val="0"/>
              </a:spcAft>
              <a:buClr>
                <a:schemeClr val="lt1"/>
              </a:buClr>
              <a:buSzPts val="1100"/>
              <a:buChar char="○"/>
              <a:defRPr sz="1400">
                <a:solidFill>
                  <a:schemeClr val="lt1"/>
                </a:solidFill>
              </a:defRPr>
            </a:lvl2pPr>
            <a:lvl3pPr indent="-298450" lvl="2" marL="1371600" algn="l">
              <a:lnSpc>
                <a:spcPct val="115000"/>
              </a:lnSpc>
              <a:spcBef>
                <a:spcPts val="1600"/>
              </a:spcBef>
              <a:spcAft>
                <a:spcPts val="0"/>
              </a:spcAft>
              <a:buClr>
                <a:schemeClr val="lt1"/>
              </a:buClr>
              <a:buSzPts val="1100"/>
              <a:buChar char="■"/>
              <a:defRPr sz="1400">
                <a:solidFill>
                  <a:schemeClr val="lt1"/>
                </a:solidFill>
              </a:defRPr>
            </a:lvl3pPr>
            <a:lvl4pPr indent="-298450" lvl="3" marL="1828800" algn="l">
              <a:lnSpc>
                <a:spcPct val="115000"/>
              </a:lnSpc>
              <a:spcBef>
                <a:spcPts val="1600"/>
              </a:spcBef>
              <a:spcAft>
                <a:spcPts val="0"/>
              </a:spcAft>
              <a:buClr>
                <a:schemeClr val="lt1"/>
              </a:buClr>
              <a:buSzPts val="1100"/>
              <a:buChar char="●"/>
              <a:defRPr sz="1400">
                <a:solidFill>
                  <a:schemeClr val="lt1"/>
                </a:solidFill>
              </a:defRPr>
            </a:lvl4pPr>
            <a:lvl5pPr indent="-298450" lvl="4" marL="2286000" algn="l">
              <a:lnSpc>
                <a:spcPct val="115000"/>
              </a:lnSpc>
              <a:spcBef>
                <a:spcPts val="1600"/>
              </a:spcBef>
              <a:spcAft>
                <a:spcPts val="0"/>
              </a:spcAft>
              <a:buClr>
                <a:schemeClr val="lt1"/>
              </a:buClr>
              <a:buSzPts val="1100"/>
              <a:buChar char="○"/>
              <a:defRPr sz="1400">
                <a:solidFill>
                  <a:schemeClr val="lt1"/>
                </a:solidFill>
              </a:defRPr>
            </a:lvl5pPr>
            <a:lvl6pPr indent="-298450" lvl="5" marL="2743200" algn="l">
              <a:lnSpc>
                <a:spcPct val="115000"/>
              </a:lnSpc>
              <a:spcBef>
                <a:spcPts val="1600"/>
              </a:spcBef>
              <a:spcAft>
                <a:spcPts val="0"/>
              </a:spcAft>
              <a:buClr>
                <a:schemeClr val="lt1"/>
              </a:buClr>
              <a:buSzPts val="1100"/>
              <a:buChar char="■"/>
              <a:defRPr sz="1400">
                <a:solidFill>
                  <a:schemeClr val="lt1"/>
                </a:solidFill>
              </a:defRPr>
            </a:lvl6pPr>
            <a:lvl7pPr indent="-298450" lvl="6" marL="3200400" algn="l">
              <a:lnSpc>
                <a:spcPct val="115000"/>
              </a:lnSpc>
              <a:spcBef>
                <a:spcPts val="1600"/>
              </a:spcBef>
              <a:spcAft>
                <a:spcPts val="0"/>
              </a:spcAft>
              <a:buClr>
                <a:schemeClr val="lt1"/>
              </a:buClr>
              <a:buSzPts val="1100"/>
              <a:buChar char="●"/>
              <a:defRPr sz="1400">
                <a:solidFill>
                  <a:schemeClr val="lt1"/>
                </a:solidFill>
              </a:defRPr>
            </a:lvl7pPr>
            <a:lvl8pPr indent="-298450" lvl="7" marL="3657600" algn="l">
              <a:lnSpc>
                <a:spcPct val="115000"/>
              </a:lnSpc>
              <a:spcBef>
                <a:spcPts val="1600"/>
              </a:spcBef>
              <a:spcAft>
                <a:spcPts val="0"/>
              </a:spcAft>
              <a:buClr>
                <a:schemeClr val="lt1"/>
              </a:buClr>
              <a:buSzPts val="1100"/>
              <a:buChar char="○"/>
              <a:defRPr sz="1400">
                <a:solidFill>
                  <a:schemeClr val="lt1"/>
                </a:solidFill>
              </a:defRPr>
            </a:lvl8pPr>
            <a:lvl9pPr indent="-298450" lvl="8" marL="4114800" algn="l">
              <a:lnSpc>
                <a:spcPct val="115000"/>
              </a:lnSpc>
              <a:spcBef>
                <a:spcPts val="1600"/>
              </a:spcBef>
              <a:spcAft>
                <a:spcPts val="1600"/>
              </a:spcAft>
              <a:buClr>
                <a:schemeClr val="lt1"/>
              </a:buClr>
              <a:buSzPts val="1100"/>
              <a:buChar char="■"/>
              <a:defRPr sz="1400">
                <a:solidFill>
                  <a:schemeClr val="lt1"/>
                </a:solidFill>
              </a:defRPr>
            </a:lvl9pPr>
          </a:lstStyle>
          <a:p/>
        </p:txBody>
      </p:sp>
      <p:sp>
        <p:nvSpPr>
          <p:cNvPr id="199" name="Google Shape;199;p22"/>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lt1"/>
                </a:solidFill>
              </a:defRPr>
            </a:lvl1pPr>
            <a:lvl2pPr lvl="1" algn="r">
              <a:lnSpc>
                <a:spcPct val="100000"/>
              </a:lnSpc>
              <a:spcAft>
                <a:spcPts val="0"/>
              </a:spcAft>
              <a:buNone/>
              <a:defRPr sz="1000">
                <a:solidFill>
                  <a:schemeClr val="lt1"/>
                </a:solidFill>
              </a:defRPr>
            </a:lvl2pPr>
            <a:lvl3pPr lvl="2" algn="r">
              <a:lnSpc>
                <a:spcPct val="100000"/>
              </a:lnSpc>
              <a:spcAft>
                <a:spcPts val="0"/>
              </a:spcAft>
              <a:buNone/>
              <a:defRPr sz="1000">
                <a:solidFill>
                  <a:schemeClr val="lt1"/>
                </a:solidFill>
              </a:defRPr>
            </a:lvl3pPr>
            <a:lvl4pPr lvl="3" algn="r">
              <a:lnSpc>
                <a:spcPct val="100000"/>
              </a:lnSpc>
              <a:spcAft>
                <a:spcPts val="0"/>
              </a:spcAft>
              <a:buNone/>
              <a:defRPr sz="1000">
                <a:solidFill>
                  <a:schemeClr val="lt1"/>
                </a:solidFill>
              </a:defRPr>
            </a:lvl4pPr>
            <a:lvl5pPr lvl="4" algn="r">
              <a:lnSpc>
                <a:spcPct val="100000"/>
              </a:lnSpc>
              <a:spcAft>
                <a:spcPts val="0"/>
              </a:spcAft>
              <a:buNone/>
              <a:defRPr sz="1000">
                <a:solidFill>
                  <a:schemeClr val="lt1"/>
                </a:solidFill>
              </a:defRPr>
            </a:lvl5pPr>
            <a:lvl6pPr lvl="5" algn="r">
              <a:lnSpc>
                <a:spcPct val="100000"/>
              </a:lnSpc>
              <a:spcAft>
                <a:spcPts val="0"/>
              </a:spcAft>
              <a:buNone/>
              <a:defRPr sz="1000">
                <a:solidFill>
                  <a:schemeClr val="lt1"/>
                </a:solidFill>
              </a:defRPr>
            </a:lvl6pPr>
            <a:lvl7pPr lvl="6" algn="r">
              <a:lnSpc>
                <a:spcPct val="100000"/>
              </a:lnSpc>
              <a:spcAft>
                <a:spcPts val="0"/>
              </a:spcAft>
              <a:buNone/>
              <a:defRPr sz="1000">
                <a:solidFill>
                  <a:schemeClr val="lt1"/>
                </a:solidFill>
              </a:defRPr>
            </a:lvl7pPr>
            <a:lvl8pPr lvl="7" algn="r">
              <a:lnSpc>
                <a:spcPct val="100000"/>
              </a:lnSpc>
              <a:spcAft>
                <a:spcPts val="0"/>
              </a:spcAft>
              <a:buNone/>
              <a:defRPr sz="1000">
                <a:solidFill>
                  <a:schemeClr val="lt1"/>
                </a:solidFill>
              </a:defRPr>
            </a:lvl8pPr>
            <a:lvl9pPr lvl="8" algn="r">
              <a:lnSpc>
                <a:spcPct val="100000"/>
              </a:lnSpc>
              <a:spcAft>
                <a:spcPts val="0"/>
              </a:spcAft>
              <a:buNone/>
              <a:defRPr sz="10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0">
  <p:cSld name="AUTOLAYOUT_18">
    <p:spTree>
      <p:nvGrpSpPr>
        <p:cNvPr id="200" name="Shape 200"/>
        <p:cNvGrpSpPr/>
        <p:nvPr/>
      </p:nvGrpSpPr>
      <p:grpSpPr>
        <a:xfrm>
          <a:off x="0" y="0"/>
          <a:ext cx="0" cy="0"/>
          <a:chOff x="0" y="0"/>
          <a:chExt cx="0" cy="0"/>
        </a:xfrm>
      </p:grpSpPr>
      <p:pic>
        <p:nvPicPr>
          <p:cNvPr id="201" name="Google Shape;201;p23"/>
          <p:cNvPicPr preferRelativeResize="0"/>
          <p:nvPr/>
        </p:nvPicPr>
        <p:blipFill>
          <a:blip r:embed="rId2">
            <a:alphaModFix/>
          </a:blip>
          <a:stretch>
            <a:fillRect/>
          </a:stretch>
        </p:blipFill>
        <p:spPr>
          <a:xfrm>
            <a:off x="0" y="0"/>
            <a:ext cx="9144000" cy="5143504"/>
          </a:xfrm>
          <a:prstGeom prst="rect">
            <a:avLst/>
          </a:prstGeom>
          <a:noFill/>
          <a:ln>
            <a:noFill/>
          </a:ln>
        </p:spPr>
      </p:pic>
      <p:sp>
        <p:nvSpPr>
          <p:cNvPr id="202" name="Google Shape;202;p23"/>
          <p:cNvSpPr txBox="1"/>
          <p:nvPr>
            <p:ph idx="1" type="body"/>
          </p:nvPr>
        </p:nvSpPr>
        <p:spPr>
          <a:xfrm>
            <a:off x="4026250" y="370700"/>
            <a:ext cx="4747200" cy="4146300"/>
          </a:xfrm>
          <a:prstGeom prst="rect">
            <a:avLst/>
          </a:prstGeom>
          <a:noFill/>
        </p:spPr>
        <p:txBody>
          <a:bodyPr anchorCtr="0" anchor="ctr" bIns="91425" lIns="91425" spcFirstLastPara="1" rIns="91425" wrap="square" tIns="91425">
            <a:noAutofit/>
          </a:bodyPr>
          <a:lstStyle>
            <a:lvl1pPr indent="-342900" lvl="0" marL="457200" algn="l">
              <a:lnSpc>
                <a:spcPct val="115000"/>
              </a:lnSpc>
              <a:spcBef>
                <a:spcPts val="0"/>
              </a:spcBef>
              <a:spcAft>
                <a:spcPts val="0"/>
              </a:spcAft>
              <a:buClr>
                <a:srgbClr val="424242"/>
              </a:buClr>
              <a:buSzPts val="1800"/>
              <a:buChar char="●"/>
              <a:defRPr sz="1800">
                <a:solidFill>
                  <a:srgbClr val="424242"/>
                </a:solidFill>
              </a:defRPr>
            </a:lvl1pPr>
            <a:lvl2pPr indent="-330200" lvl="1" marL="914400" algn="l">
              <a:lnSpc>
                <a:spcPct val="115000"/>
              </a:lnSpc>
              <a:spcBef>
                <a:spcPts val="1600"/>
              </a:spcBef>
              <a:spcAft>
                <a:spcPts val="0"/>
              </a:spcAft>
              <a:buClr>
                <a:srgbClr val="424242"/>
              </a:buClr>
              <a:buSzPts val="1600"/>
              <a:buChar char="○"/>
              <a:defRPr sz="1600">
                <a:solidFill>
                  <a:srgbClr val="424242"/>
                </a:solidFill>
              </a:defRPr>
            </a:lvl2pPr>
            <a:lvl3pPr indent="-330200" lvl="2" marL="1371600" algn="l">
              <a:lnSpc>
                <a:spcPct val="115000"/>
              </a:lnSpc>
              <a:spcBef>
                <a:spcPts val="1600"/>
              </a:spcBef>
              <a:spcAft>
                <a:spcPts val="0"/>
              </a:spcAft>
              <a:buClr>
                <a:srgbClr val="424242"/>
              </a:buClr>
              <a:buSzPts val="1600"/>
              <a:buChar char="■"/>
              <a:defRPr sz="1600">
                <a:solidFill>
                  <a:srgbClr val="424242"/>
                </a:solidFill>
              </a:defRPr>
            </a:lvl3pPr>
            <a:lvl4pPr indent="-330200" lvl="3" marL="1828800" algn="l">
              <a:lnSpc>
                <a:spcPct val="115000"/>
              </a:lnSpc>
              <a:spcBef>
                <a:spcPts val="1600"/>
              </a:spcBef>
              <a:spcAft>
                <a:spcPts val="0"/>
              </a:spcAft>
              <a:buClr>
                <a:srgbClr val="424242"/>
              </a:buClr>
              <a:buSzPts val="1600"/>
              <a:buChar char="●"/>
              <a:defRPr sz="1600">
                <a:solidFill>
                  <a:srgbClr val="424242"/>
                </a:solidFill>
              </a:defRPr>
            </a:lvl4pPr>
            <a:lvl5pPr indent="-330200" lvl="4" marL="2286000" algn="l">
              <a:lnSpc>
                <a:spcPct val="115000"/>
              </a:lnSpc>
              <a:spcBef>
                <a:spcPts val="1600"/>
              </a:spcBef>
              <a:spcAft>
                <a:spcPts val="0"/>
              </a:spcAft>
              <a:buClr>
                <a:srgbClr val="424242"/>
              </a:buClr>
              <a:buSzPts val="1600"/>
              <a:buChar char="○"/>
              <a:defRPr sz="1600">
                <a:solidFill>
                  <a:srgbClr val="424242"/>
                </a:solidFill>
              </a:defRPr>
            </a:lvl5pPr>
            <a:lvl6pPr indent="-330200" lvl="5" marL="2743200" algn="l">
              <a:lnSpc>
                <a:spcPct val="115000"/>
              </a:lnSpc>
              <a:spcBef>
                <a:spcPts val="1600"/>
              </a:spcBef>
              <a:spcAft>
                <a:spcPts val="0"/>
              </a:spcAft>
              <a:buClr>
                <a:srgbClr val="424242"/>
              </a:buClr>
              <a:buSzPts val="1600"/>
              <a:buChar char="■"/>
              <a:defRPr sz="1600">
                <a:solidFill>
                  <a:srgbClr val="424242"/>
                </a:solidFill>
              </a:defRPr>
            </a:lvl6pPr>
            <a:lvl7pPr indent="-330200" lvl="6" marL="3200400" algn="l">
              <a:lnSpc>
                <a:spcPct val="115000"/>
              </a:lnSpc>
              <a:spcBef>
                <a:spcPts val="1600"/>
              </a:spcBef>
              <a:spcAft>
                <a:spcPts val="0"/>
              </a:spcAft>
              <a:buClr>
                <a:srgbClr val="424242"/>
              </a:buClr>
              <a:buSzPts val="1600"/>
              <a:buChar char="●"/>
              <a:defRPr sz="1600">
                <a:solidFill>
                  <a:srgbClr val="424242"/>
                </a:solidFill>
              </a:defRPr>
            </a:lvl7pPr>
            <a:lvl8pPr indent="-330200" lvl="7" marL="3657600" algn="l">
              <a:lnSpc>
                <a:spcPct val="115000"/>
              </a:lnSpc>
              <a:spcBef>
                <a:spcPts val="1600"/>
              </a:spcBef>
              <a:spcAft>
                <a:spcPts val="0"/>
              </a:spcAft>
              <a:buClr>
                <a:srgbClr val="424242"/>
              </a:buClr>
              <a:buSzPts val="1600"/>
              <a:buChar char="○"/>
              <a:defRPr sz="1600">
                <a:solidFill>
                  <a:srgbClr val="424242"/>
                </a:solidFill>
              </a:defRPr>
            </a:lvl8pPr>
            <a:lvl9pPr indent="-330200" lvl="8" marL="4114800" algn="l">
              <a:lnSpc>
                <a:spcPct val="115000"/>
              </a:lnSpc>
              <a:spcBef>
                <a:spcPts val="1600"/>
              </a:spcBef>
              <a:spcAft>
                <a:spcPts val="1600"/>
              </a:spcAft>
              <a:buClr>
                <a:srgbClr val="424242"/>
              </a:buClr>
              <a:buSzPts val="1600"/>
              <a:buChar char="■"/>
              <a:defRPr sz="1600">
                <a:solidFill>
                  <a:srgbClr val="424242"/>
                </a:solidFill>
              </a:defRPr>
            </a:lvl9pPr>
          </a:lstStyle>
          <a:p/>
        </p:txBody>
      </p:sp>
      <p:sp>
        <p:nvSpPr>
          <p:cNvPr id="203" name="Google Shape;203;p2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424242"/>
                </a:solidFill>
              </a:defRPr>
            </a:lvl1pPr>
            <a:lvl2pPr lvl="1" algn="r">
              <a:lnSpc>
                <a:spcPct val="100000"/>
              </a:lnSpc>
              <a:spcAft>
                <a:spcPts val="0"/>
              </a:spcAft>
              <a:buNone/>
              <a:defRPr sz="1000">
                <a:solidFill>
                  <a:srgbClr val="424242"/>
                </a:solidFill>
              </a:defRPr>
            </a:lvl2pPr>
            <a:lvl3pPr lvl="2" algn="r">
              <a:lnSpc>
                <a:spcPct val="100000"/>
              </a:lnSpc>
              <a:spcAft>
                <a:spcPts val="0"/>
              </a:spcAft>
              <a:buNone/>
              <a:defRPr sz="1000">
                <a:solidFill>
                  <a:srgbClr val="424242"/>
                </a:solidFill>
              </a:defRPr>
            </a:lvl3pPr>
            <a:lvl4pPr lvl="3" algn="r">
              <a:lnSpc>
                <a:spcPct val="100000"/>
              </a:lnSpc>
              <a:spcAft>
                <a:spcPts val="0"/>
              </a:spcAft>
              <a:buNone/>
              <a:defRPr sz="1000">
                <a:solidFill>
                  <a:srgbClr val="424242"/>
                </a:solidFill>
              </a:defRPr>
            </a:lvl4pPr>
            <a:lvl5pPr lvl="4" algn="r">
              <a:lnSpc>
                <a:spcPct val="100000"/>
              </a:lnSpc>
              <a:spcAft>
                <a:spcPts val="0"/>
              </a:spcAft>
              <a:buNone/>
              <a:defRPr sz="1000">
                <a:solidFill>
                  <a:srgbClr val="424242"/>
                </a:solidFill>
              </a:defRPr>
            </a:lvl5pPr>
            <a:lvl6pPr lvl="5" algn="r">
              <a:lnSpc>
                <a:spcPct val="100000"/>
              </a:lnSpc>
              <a:spcAft>
                <a:spcPts val="0"/>
              </a:spcAft>
              <a:buNone/>
              <a:defRPr sz="1000">
                <a:solidFill>
                  <a:srgbClr val="424242"/>
                </a:solidFill>
              </a:defRPr>
            </a:lvl6pPr>
            <a:lvl7pPr lvl="6" algn="r">
              <a:lnSpc>
                <a:spcPct val="100000"/>
              </a:lnSpc>
              <a:spcAft>
                <a:spcPts val="0"/>
              </a:spcAft>
              <a:buNone/>
              <a:defRPr sz="1000">
                <a:solidFill>
                  <a:srgbClr val="424242"/>
                </a:solidFill>
              </a:defRPr>
            </a:lvl7pPr>
            <a:lvl8pPr lvl="7" algn="r">
              <a:lnSpc>
                <a:spcPct val="100000"/>
              </a:lnSpc>
              <a:spcAft>
                <a:spcPts val="0"/>
              </a:spcAft>
              <a:buNone/>
              <a:defRPr sz="1000">
                <a:solidFill>
                  <a:srgbClr val="424242"/>
                </a:solidFill>
              </a:defRPr>
            </a:lvl8pPr>
            <a:lvl9pPr lvl="8" algn="r">
              <a:lnSpc>
                <a:spcPct val="100000"/>
              </a:lnSpc>
              <a:spcAft>
                <a:spcPts val="0"/>
              </a:spcAft>
              <a:buNone/>
              <a:defRPr sz="1000">
                <a:solidFill>
                  <a:srgbClr val="42424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3">
  <p:cSld name="AUTOLAYOUT_22">
    <p:bg>
      <p:bgPr>
        <a:solidFill>
          <a:srgbClr val="FFFFFF"/>
        </a:solidFill>
      </p:bgPr>
    </p:bg>
    <p:spTree>
      <p:nvGrpSpPr>
        <p:cNvPr id="204" name="Shape 204"/>
        <p:cNvGrpSpPr/>
        <p:nvPr/>
      </p:nvGrpSpPr>
      <p:grpSpPr>
        <a:xfrm>
          <a:off x="0" y="0"/>
          <a:ext cx="0" cy="0"/>
          <a:chOff x="0" y="0"/>
          <a:chExt cx="0" cy="0"/>
        </a:xfrm>
      </p:grpSpPr>
      <p:sp>
        <p:nvSpPr>
          <p:cNvPr id="205" name="Google Shape;205;p24"/>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4"/>
          <p:cNvSpPr/>
          <p:nvPr/>
        </p:nvSpPr>
        <p:spPr>
          <a:xfrm>
            <a:off x="0" y="0"/>
            <a:ext cx="45834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4"/>
          <p:cNvSpPr txBox="1"/>
          <p:nvPr>
            <p:ph idx="1" type="body"/>
          </p:nvPr>
        </p:nvSpPr>
        <p:spPr>
          <a:xfrm>
            <a:off x="363750" y="554850"/>
            <a:ext cx="3855900" cy="4033800"/>
          </a:xfrm>
          <a:prstGeom prst="rect">
            <a:avLst/>
          </a:prstGeom>
          <a:noFill/>
        </p:spPr>
        <p:txBody>
          <a:bodyPr anchorCtr="0" anchor="ctr" bIns="91425" lIns="91425" spcFirstLastPara="1" rIns="91425" wrap="square" tIns="91425">
            <a:noAutofit/>
          </a:bodyPr>
          <a:lstStyle>
            <a:lvl1pPr indent="-355600" lvl="0" marL="457200" algn="l">
              <a:lnSpc>
                <a:spcPct val="115000"/>
              </a:lnSpc>
              <a:spcBef>
                <a:spcPts val="0"/>
              </a:spcBef>
              <a:spcAft>
                <a:spcPts val="0"/>
              </a:spcAft>
              <a:buClr>
                <a:schemeClr val="lt1"/>
              </a:buClr>
              <a:buSzPts val="2000"/>
              <a:buChar char="●"/>
              <a:defRPr sz="2000">
                <a:solidFill>
                  <a:schemeClr val="lt1"/>
                </a:solidFill>
              </a:defRPr>
            </a:lvl1pPr>
            <a:lvl2pPr indent="-330200" lvl="1" marL="914400" algn="l">
              <a:lnSpc>
                <a:spcPct val="115000"/>
              </a:lnSpc>
              <a:spcBef>
                <a:spcPts val="1600"/>
              </a:spcBef>
              <a:spcAft>
                <a:spcPts val="0"/>
              </a:spcAft>
              <a:buClr>
                <a:schemeClr val="lt1"/>
              </a:buClr>
              <a:buSzPts val="1600"/>
              <a:buChar char="○"/>
              <a:defRPr sz="1600">
                <a:solidFill>
                  <a:schemeClr val="lt1"/>
                </a:solidFill>
              </a:defRPr>
            </a:lvl2pPr>
            <a:lvl3pPr indent="-330200" lvl="2" marL="1371600" algn="l">
              <a:lnSpc>
                <a:spcPct val="115000"/>
              </a:lnSpc>
              <a:spcBef>
                <a:spcPts val="1600"/>
              </a:spcBef>
              <a:spcAft>
                <a:spcPts val="0"/>
              </a:spcAft>
              <a:buClr>
                <a:schemeClr val="lt1"/>
              </a:buClr>
              <a:buSzPts val="1600"/>
              <a:buChar char="■"/>
              <a:defRPr sz="1600">
                <a:solidFill>
                  <a:schemeClr val="lt1"/>
                </a:solidFill>
              </a:defRPr>
            </a:lvl3pPr>
            <a:lvl4pPr indent="-330200" lvl="3" marL="1828800" algn="l">
              <a:lnSpc>
                <a:spcPct val="115000"/>
              </a:lnSpc>
              <a:spcBef>
                <a:spcPts val="1600"/>
              </a:spcBef>
              <a:spcAft>
                <a:spcPts val="0"/>
              </a:spcAft>
              <a:buClr>
                <a:schemeClr val="lt1"/>
              </a:buClr>
              <a:buSzPts val="1600"/>
              <a:buChar char="●"/>
              <a:defRPr sz="1600">
                <a:solidFill>
                  <a:schemeClr val="lt1"/>
                </a:solidFill>
              </a:defRPr>
            </a:lvl4pPr>
            <a:lvl5pPr indent="-330200" lvl="4" marL="2286000" algn="l">
              <a:lnSpc>
                <a:spcPct val="115000"/>
              </a:lnSpc>
              <a:spcBef>
                <a:spcPts val="1600"/>
              </a:spcBef>
              <a:spcAft>
                <a:spcPts val="0"/>
              </a:spcAft>
              <a:buClr>
                <a:schemeClr val="lt1"/>
              </a:buClr>
              <a:buSzPts val="1600"/>
              <a:buChar char="○"/>
              <a:defRPr sz="1600">
                <a:solidFill>
                  <a:schemeClr val="lt1"/>
                </a:solidFill>
              </a:defRPr>
            </a:lvl5pPr>
            <a:lvl6pPr indent="-330200" lvl="5" marL="2743200" algn="l">
              <a:lnSpc>
                <a:spcPct val="115000"/>
              </a:lnSpc>
              <a:spcBef>
                <a:spcPts val="1600"/>
              </a:spcBef>
              <a:spcAft>
                <a:spcPts val="0"/>
              </a:spcAft>
              <a:buClr>
                <a:schemeClr val="lt1"/>
              </a:buClr>
              <a:buSzPts val="1600"/>
              <a:buChar char="■"/>
              <a:defRPr sz="1600">
                <a:solidFill>
                  <a:schemeClr val="lt1"/>
                </a:solidFill>
              </a:defRPr>
            </a:lvl6pPr>
            <a:lvl7pPr indent="-330200" lvl="6" marL="3200400" algn="l">
              <a:lnSpc>
                <a:spcPct val="115000"/>
              </a:lnSpc>
              <a:spcBef>
                <a:spcPts val="1600"/>
              </a:spcBef>
              <a:spcAft>
                <a:spcPts val="0"/>
              </a:spcAft>
              <a:buClr>
                <a:schemeClr val="lt1"/>
              </a:buClr>
              <a:buSzPts val="1600"/>
              <a:buChar char="●"/>
              <a:defRPr sz="1600">
                <a:solidFill>
                  <a:schemeClr val="lt1"/>
                </a:solidFill>
              </a:defRPr>
            </a:lvl7pPr>
            <a:lvl8pPr indent="-330200" lvl="7" marL="3657600" algn="l">
              <a:lnSpc>
                <a:spcPct val="115000"/>
              </a:lnSpc>
              <a:spcBef>
                <a:spcPts val="1600"/>
              </a:spcBef>
              <a:spcAft>
                <a:spcPts val="0"/>
              </a:spcAft>
              <a:buClr>
                <a:schemeClr val="lt1"/>
              </a:buClr>
              <a:buSzPts val="1600"/>
              <a:buChar char="○"/>
              <a:defRPr sz="1600">
                <a:solidFill>
                  <a:schemeClr val="lt1"/>
                </a:solidFill>
              </a:defRPr>
            </a:lvl8pPr>
            <a:lvl9pPr indent="-330200" lvl="8" marL="4114800" algn="l">
              <a:lnSpc>
                <a:spcPct val="115000"/>
              </a:lnSpc>
              <a:spcBef>
                <a:spcPts val="1600"/>
              </a:spcBef>
              <a:spcAft>
                <a:spcPts val="1600"/>
              </a:spcAft>
              <a:buClr>
                <a:schemeClr val="lt1"/>
              </a:buClr>
              <a:buSzPts val="1600"/>
              <a:buChar char="■"/>
              <a:defRPr sz="1600">
                <a:solidFill>
                  <a:schemeClr val="lt1"/>
                </a:solidFill>
              </a:defRPr>
            </a:lvl9pPr>
          </a:lstStyle>
          <a:p/>
        </p:txBody>
      </p:sp>
      <p:sp>
        <p:nvSpPr>
          <p:cNvPr id="208" name="Google Shape;208;p24"/>
          <p:cNvSpPr txBox="1"/>
          <p:nvPr>
            <p:ph idx="2" type="body"/>
          </p:nvPr>
        </p:nvSpPr>
        <p:spPr>
          <a:xfrm>
            <a:off x="4947375" y="554850"/>
            <a:ext cx="3855900" cy="4033800"/>
          </a:xfrm>
          <a:prstGeom prst="rect">
            <a:avLst/>
          </a:prstGeom>
          <a:noFill/>
        </p:spPr>
        <p:txBody>
          <a:bodyPr anchorCtr="0" anchor="ctr" bIns="91425" lIns="91425" spcFirstLastPara="1" rIns="91425" wrap="square" tIns="91425">
            <a:noAutofit/>
          </a:bodyPr>
          <a:lstStyle>
            <a:lvl1pPr indent="-355600" lvl="0" marL="457200" algn="l">
              <a:lnSpc>
                <a:spcPct val="115000"/>
              </a:lnSpc>
              <a:spcBef>
                <a:spcPts val="0"/>
              </a:spcBef>
              <a:spcAft>
                <a:spcPts val="0"/>
              </a:spcAft>
              <a:buClr>
                <a:schemeClr val="dk2"/>
              </a:buClr>
              <a:buSzPts val="2000"/>
              <a:buChar char="●"/>
              <a:defRPr sz="2000">
                <a:solidFill>
                  <a:schemeClr val="dk2"/>
                </a:solidFill>
              </a:defRPr>
            </a:lvl1pPr>
            <a:lvl2pPr indent="-330200" lvl="1" marL="914400" algn="l">
              <a:lnSpc>
                <a:spcPct val="115000"/>
              </a:lnSpc>
              <a:spcBef>
                <a:spcPts val="1600"/>
              </a:spcBef>
              <a:spcAft>
                <a:spcPts val="0"/>
              </a:spcAft>
              <a:buClr>
                <a:schemeClr val="dk2"/>
              </a:buClr>
              <a:buSzPts val="1600"/>
              <a:buChar char="○"/>
              <a:defRPr sz="1600">
                <a:solidFill>
                  <a:schemeClr val="dk2"/>
                </a:solidFill>
              </a:defRPr>
            </a:lvl2pPr>
            <a:lvl3pPr indent="-330200" lvl="2" marL="1371600" algn="l">
              <a:lnSpc>
                <a:spcPct val="115000"/>
              </a:lnSpc>
              <a:spcBef>
                <a:spcPts val="1600"/>
              </a:spcBef>
              <a:spcAft>
                <a:spcPts val="0"/>
              </a:spcAft>
              <a:buClr>
                <a:schemeClr val="dk2"/>
              </a:buClr>
              <a:buSzPts val="1600"/>
              <a:buChar char="■"/>
              <a:defRPr sz="1600">
                <a:solidFill>
                  <a:schemeClr val="dk2"/>
                </a:solidFill>
              </a:defRPr>
            </a:lvl3pPr>
            <a:lvl4pPr indent="-330200" lvl="3" marL="1828800" algn="l">
              <a:lnSpc>
                <a:spcPct val="115000"/>
              </a:lnSpc>
              <a:spcBef>
                <a:spcPts val="1600"/>
              </a:spcBef>
              <a:spcAft>
                <a:spcPts val="0"/>
              </a:spcAft>
              <a:buClr>
                <a:schemeClr val="dk2"/>
              </a:buClr>
              <a:buSzPts val="1600"/>
              <a:buChar char="●"/>
              <a:defRPr sz="1600">
                <a:solidFill>
                  <a:schemeClr val="dk2"/>
                </a:solidFill>
              </a:defRPr>
            </a:lvl4pPr>
            <a:lvl5pPr indent="-330200" lvl="4" marL="2286000" algn="l">
              <a:lnSpc>
                <a:spcPct val="115000"/>
              </a:lnSpc>
              <a:spcBef>
                <a:spcPts val="1600"/>
              </a:spcBef>
              <a:spcAft>
                <a:spcPts val="0"/>
              </a:spcAft>
              <a:buClr>
                <a:schemeClr val="dk2"/>
              </a:buClr>
              <a:buSzPts val="1600"/>
              <a:buChar char="○"/>
              <a:defRPr sz="1600">
                <a:solidFill>
                  <a:schemeClr val="dk2"/>
                </a:solidFill>
              </a:defRPr>
            </a:lvl5pPr>
            <a:lvl6pPr indent="-330200" lvl="5" marL="2743200" algn="l">
              <a:lnSpc>
                <a:spcPct val="115000"/>
              </a:lnSpc>
              <a:spcBef>
                <a:spcPts val="1600"/>
              </a:spcBef>
              <a:spcAft>
                <a:spcPts val="0"/>
              </a:spcAft>
              <a:buClr>
                <a:schemeClr val="dk2"/>
              </a:buClr>
              <a:buSzPts val="1600"/>
              <a:buChar char="■"/>
              <a:defRPr sz="1600">
                <a:solidFill>
                  <a:schemeClr val="dk2"/>
                </a:solidFill>
              </a:defRPr>
            </a:lvl6pPr>
            <a:lvl7pPr indent="-330200" lvl="6" marL="3200400" algn="l">
              <a:lnSpc>
                <a:spcPct val="115000"/>
              </a:lnSpc>
              <a:spcBef>
                <a:spcPts val="1600"/>
              </a:spcBef>
              <a:spcAft>
                <a:spcPts val="0"/>
              </a:spcAft>
              <a:buClr>
                <a:schemeClr val="dk2"/>
              </a:buClr>
              <a:buSzPts val="1600"/>
              <a:buChar char="●"/>
              <a:defRPr sz="1600">
                <a:solidFill>
                  <a:schemeClr val="dk2"/>
                </a:solidFill>
              </a:defRPr>
            </a:lvl7pPr>
            <a:lvl8pPr indent="-330200" lvl="7" marL="3657600" algn="l">
              <a:lnSpc>
                <a:spcPct val="115000"/>
              </a:lnSpc>
              <a:spcBef>
                <a:spcPts val="1600"/>
              </a:spcBef>
              <a:spcAft>
                <a:spcPts val="0"/>
              </a:spcAft>
              <a:buClr>
                <a:schemeClr val="dk2"/>
              </a:buClr>
              <a:buSzPts val="1600"/>
              <a:buChar char="○"/>
              <a:defRPr sz="1600">
                <a:solidFill>
                  <a:schemeClr val="dk2"/>
                </a:solidFill>
              </a:defRPr>
            </a:lvl8pPr>
            <a:lvl9pPr indent="-330200" lvl="8" marL="4114800" algn="l">
              <a:lnSpc>
                <a:spcPct val="115000"/>
              </a:lnSpc>
              <a:spcBef>
                <a:spcPts val="1600"/>
              </a:spcBef>
              <a:spcAft>
                <a:spcPts val="1600"/>
              </a:spcAft>
              <a:buClr>
                <a:schemeClr val="dk2"/>
              </a:buClr>
              <a:buSzPts val="1600"/>
              <a:buChar char="■"/>
              <a:defRPr sz="1600">
                <a:solidFill>
                  <a:schemeClr val="dk2"/>
                </a:solidFill>
              </a:defRPr>
            </a:lvl9pPr>
          </a:lstStyle>
          <a:p/>
        </p:txBody>
      </p:sp>
      <p:sp>
        <p:nvSpPr>
          <p:cNvPr id="209" name="Google Shape;209;p24"/>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4">
  <p:cSld name="AUTOLAYOUT_24">
    <p:spTree>
      <p:nvGrpSpPr>
        <p:cNvPr id="210" name="Shape 210"/>
        <p:cNvGrpSpPr/>
        <p:nvPr/>
      </p:nvGrpSpPr>
      <p:grpSpPr>
        <a:xfrm>
          <a:off x="0" y="0"/>
          <a:ext cx="0" cy="0"/>
          <a:chOff x="0" y="0"/>
          <a:chExt cx="0" cy="0"/>
        </a:xfrm>
      </p:grpSpPr>
      <p:pic>
        <p:nvPicPr>
          <p:cNvPr id="211" name="Google Shape;211;p25"/>
          <p:cNvPicPr preferRelativeResize="0"/>
          <p:nvPr/>
        </p:nvPicPr>
        <p:blipFill>
          <a:blip r:embed="rId2">
            <a:alphaModFix/>
          </a:blip>
          <a:stretch>
            <a:fillRect/>
          </a:stretch>
        </p:blipFill>
        <p:spPr>
          <a:xfrm>
            <a:off x="0" y="0"/>
            <a:ext cx="9144000" cy="5143504"/>
          </a:xfrm>
          <a:prstGeom prst="rect">
            <a:avLst/>
          </a:prstGeom>
          <a:noFill/>
          <a:ln>
            <a:noFill/>
          </a:ln>
        </p:spPr>
      </p:pic>
      <p:sp>
        <p:nvSpPr>
          <p:cNvPr id="212" name="Google Shape;212;p25"/>
          <p:cNvSpPr txBox="1"/>
          <p:nvPr>
            <p:ph idx="1" type="body"/>
          </p:nvPr>
        </p:nvSpPr>
        <p:spPr>
          <a:xfrm>
            <a:off x="4026250" y="370700"/>
            <a:ext cx="4747200" cy="4146300"/>
          </a:xfrm>
          <a:prstGeom prst="rect">
            <a:avLst/>
          </a:prstGeom>
          <a:noFill/>
        </p:spPr>
        <p:txBody>
          <a:bodyPr anchorCtr="0" anchor="ctr" bIns="91425" lIns="91425" spcFirstLastPara="1" rIns="91425" wrap="square" tIns="91425">
            <a:noAutofit/>
          </a:bodyPr>
          <a:lstStyle>
            <a:lvl1pPr indent="-342900" lvl="0" marL="457200" algn="l">
              <a:lnSpc>
                <a:spcPct val="115000"/>
              </a:lnSpc>
              <a:spcBef>
                <a:spcPts val="0"/>
              </a:spcBef>
              <a:spcAft>
                <a:spcPts val="0"/>
              </a:spcAft>
              <a:buClr>
                <a:srgbClr val="424242"/>
              </a:buClr>
              <a:buSzPts val="1800"/>
              <a:buChar char="●"/>
              <a:defRPr sz="1800">
                <a:solidFill>
                  <a:srgbClr val="424242"/>
                </a:solidFill>
              </a:defRPr>
            </a:lvl1pPr>
            <a:lvl2pPr indent="-330200" lvl="1" marL="914400" algn="l">
              <a:lnSpc>
                <a:spcPct val="115000"/>
              </a:lnSpc>
              <a:spcBef>
                <a:spcPts val="1600"/>
              </a:spcBef>
              <a:spcAft>
                <a:spcPts val="0"/>
              </a:spcAft>
              <a:buClr>
                <a:srgbClr val="424242"/>
              </a:buClr>
              <a:buSzPts val="1600"/>
              <a:buChar char="○"/>
              <a:defRPr sz="1600">
                <a:solidFill>
                  <a:srgbClr val="424242"/>
                </a:solidFill>
              </a:defRPr>
            </a:lvl2pPr>
            <a:lvl3pPr indent="-330200" lvl="2" marL="1371600" algn="l">
              <a:lnSpc>
                <a:spcPct val="115000"/>
              </a:lnSpc>
              <a:spcBef>
                <a:spcPts val="1600"/>
              </a:spcBef>
              <a:spcAft>
                <a:spcPts val="0"/>
              </a:spcAft>
              <a:buClr>
                <a:srgbClr val="424242"/>
              </a:buClr>
              <a:buSzPts val="1600"/>
              <a:buChar char="■"/>
              <a:defRPr sz="1600">
                <a:solidFill>
                  <a:srgbClr val="424242"/>
                </a:solidFill>
              </a:defRPr>
            </a:lvl3pPr>
            <a:lvl4pPr indent="-330200" lvl="3" marL="1828800" algn="l">
              <a:lnSpc>
                <a:spcPct val="115000"/>
              </a:lnSpc>
              <a:spcBef>
                <a:spcPts val="1600"/>
              </a:spcBef>
              <a:spcAft>
                <a:spcPts val="0"/>
              </a:spcAft>
              <a:buClr>
                <a:srgbClr val="424242"/>
              </a:buClr>
              <a:buSzPts val="1600"/>
              <a:buChar char="●"/>
              <a:defRPr sz="1600">
                <a:solidFill>
                  <a:srgbClr val="424242"/>
                </a:solidFill>
              </a:defRPr>
            </a:lvl4pPr>
            <a:lvl5pPr indent="-330200" lvl="4" marL="2286000" algn="l">
              <a:lnSpc>
                <a:spcPct val="115000"/>
              </a:lnSpc>
              <a:spcBef>
                <a:spcPts val="1600"/>
              </a:spcBef>
              <a:spcAft>
                <a:spcPts val="0"/>
              </a:spcAft>
              <a:buClr>
                <a:srgbClr val="424242"/>
              </a:buClr>
              <a:buSzPts val="1600"/>
              <a:buChar char="○"/>
              <a:defRPr sz="1600">
                <a:solidFill>
                  <a:srgbClr val="424242"/>
                </a:solidFill>
              </a:defRPr>
            </a:lvl5pPr>
            <a:lvl6pPr indent="-330200" lvl="5" marL="2743200" algn="l">
              <a:lnSpc>
                <a:spcPct val="115000"/>
              </a:lnSpc>
              <a:spcBef>
                <a:spcPts val="1600"/>
              </a:spcBef>
              <a:spcAft>
                <a:spcPts val="0"/>
              </a:spcAft>
              <a:buClr>
                <a:srgbClr val="424242"/>
              </a:buClr>
              <a:buSzPts val="1600"/>
              <a:buChar char="■"/>
              <a:defRPr sz="1600">
                <a:solidFill>
                  <a:srgbClr val="424242"/>
                </a:solidFill>
              </a:defRPr>
            </a:lvl6pPr>
            <a:lvl7pPr indent="-330200" lvl="6" marL="3200400" algn="l">
              <a:lnSpc>
                <a:spcPct val="115000"/>
              </a:lnSpc>
              <a:spcBef>
                <a:spcPts val="1600"/>
              </a:spcBef>
              <a:spcAft>
                <a:spcPts val="0"/>
              </a:spcAft>
              <a:buClr>
                <a:srgbClr val="424242"/>
              </a:buClr>
              <a:buSzPts val="1600"/>
              <a:buChar char="●"/>
              <a:defRPr sz="1600">
                <a:solidFill>
                  <a:srgbClr val="424242"/>
                </a:solidFill>
              </a:defRPr>
            </a:lvl7pPr>
            <a:lvl8pPr indent="-330200" lvl="7" marL="3657600" algn="l">
              <a:lnSpc>
                <a:spcPct val="115000"/>
              </a:lnSpc>
              <a:spcBef>
                <a:spcPts val="1600"/>
              </a:spcBef>
              <a:spcAft>
                <a:spcPts val="0"/>
              </a:spcAft>
              <a:buClr>
                <a:srgbClr val="424242"/>
              </a:buClr>
              <a:buSzPts val="1600"/>
              <a:buChar char="○"/>
              <a:defRPr sz="1600">
                <a:solidFill>
                  <a:srgbClr val="424242"/>
                </a:solidFill>
              </a:defRPr>
            </a:lvl8pPr>
            <a:lvl9pPr indent="-330200" lvl="8" marL="4114800" algn="l">
              <a:lnSpc>
                <a:spcPct val="115000"/>
              </a:lnSpc>
              <a:spcBef>
                <a:spcPts val="1600"/>
              </a:spcBef>
              <a:spcAft>
                <a:spcPts val="1600"/>
              </a:spcAft>
              <a:buClr>
                <a:srgbClr val="424242"/>
              </a:buClr>
              <a:buSzPts val="1600"/>
              <a:buChar char="■"/>
              <a:defRPr sz="1600">
                <a:solidFill>
                  <a:srgbClr val="424242"/>
                </a:solidFill>
              </a:defRPr>
            </a:lvl9pPr>
          </a:lstStyle>
          <a:p/>
        </p:txBody>
      </p:sp>
      <p:sp>
        <p:nvSpPr>
          <p:cNvPr id="213" name="Google Shape;213;p25"/>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424242"/>
                </a:solidFill>
              </a:defRPr>
            </a:lvl1pPr>
            <a:lvl2pPr lvl="1" algn="r">
              <a:lnSpc>
                <a:spcPct val="100000"/>
              </a:lnSpc>
              <a:spcAft>
                <a:spcPts val="0"/>
              </a:spcAft>
              <a:buNone/>
              <a:defRPr sz="1000">
                <a:solidFill>
                  <a:srgbClr val="424242"/>
                </a:solidFill>
              </a:defRPr>
            </a:lvl2pPr>
            <a:lvl3pPr lvl="2" algn="r">
              <a:lnSpc>
                <a:spcPct val="100000"/>
              </a:lnSpc>
              <a:spcAft>
                <a:spcPts val="0"/>
              </a:spcAft>
              <a:buNone/>
              <a:defRPr sz="1000">
                <a:solidFill>
                  <a:srgbClr val="424242"/>
                </a:solidFill>
              </a:defRPr>
            </a:lvl3pPr>
            <a:lvl4pPr lvl="3" algn="r">
              <a:lnSpc>
                <a:spcPct val="100000"/>
              </a:lnSpc>
              <a:spcAft>
                <a:spcPts val="0"/>
              </a:spcAft>
              <a:buNone/>
              <a:defRPr sz="1000">
                <a:solidFill>
                  <a:srgbClr val="424242"/>
                </a:solidFill>
              </a:defRPr>
            </a:lvl4pPr>
            <a:lvl5pPr lvl="4" algn="r">
              <a:lnSpc>
                <a:spcPct val="100000"/>
              </a:lnSpc>
              <a:spcAft>
                <a:spcPts val="0"/>
              </a:spcAft>
              <a:buNone/>
              <a:defRPr sz="1000">
                <a:solidFill>
                  <a:srgbClr val="424242"/>
                </a:solidFill>
              </a:defRPr>
            </a:lvl5pPr>
            <a:lvl6pPr lvl="5" algn="r">
              <a:lnSpc>
                <a:spcPct val="100000"/>
              </a:lnSpc>
              <a:spcAft>
                <a:spcPts val="0"/>
              </a:spcAft>
              <a:buNone/>
              <a:defRPr sz="1000">
                <a:solidFill>
                  <a:srgbClr val="424242"/>
                </a:solidFill>
              </a:defRPr>
            </a:lvl6pPr>
            <a:lvl7pPr lvl="6" algn="r">
              <a:lnSpc>
                <a:spcPct val="100000"/>
              </a:lnSpc>
              <a:spcAft>
                <a:spcPts val="0"/>
              </a:spcAft>
              <a:buNone/>
              <a:defRPr sz="1000">
                <a:solidFill>
                  <a:srgbClr val="424242"/>
                </a:solidFill>
              </a:defRPr>
            </a:lvl7pPr>
            <a:lvl8pPr lvl="7" algn="r">
              <a:lnSpc>
                <a:spcPct val="100000"/>
              </a:lnSpc>
              <a:spcAft>
                <a:spcPts val="0"/>
              </a:spcAft>
              <a:buNone/>
              <a:defRPr sz="1000">
                <a:solidFill>
                  <a:srgbClr val="424242"/>
                </a:solidFill>
              </a:defRPr>
            </a:lvl8pPr>
            <a:lvl9pPr lvl="8" algn="r">
              <a:lnSpc>
                <a:spcPct val="100000"/>
              </a:lnSpc>
              <a:spcAft>
                <a:spcPts val="0"/>
              </a:spcAft>
              <a:buNone/>
              <a:defRPr sz="1000">
                <a:solidFill>
                  <a:srgbClr val="42424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1">
  <p:cSld name="AUTOLAYOUT_25">
    <p:bg>
      <p:bgPr>
        <a:solidFill>
          <a:srgbClr val="FFFFFF"/>
        </a:solidFill>
      </p:bgPr>
    </p:bg>
    <p:spTree>
      <p:nvGrpSpPr>
        <p:cNvPr id="214" name="Shape 214"/>
        <p:cNvGrpSpPr/>
        <p:nvPr/>
      </p:nvGrpSpPr>
      <p:grpSpPr>
        <a:xfrm>
          <a:off x="0" y="0"/>
          <a:ext cx="0" cy="0"/>
          <a:chOff x="0" y="0"/>
          <a:chExt cx="0" cy="0"/>
        </a:xfrm>
      </p:grpSpPr>
      <p:sp>
        <p:nvSpPr>
          <p:cNvPr id="215" name="Google Shape;215;p26"/>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 name="Google Shape;216;p26"/>
          <p:cNvGrpSpPr/>
          <p:nvPr/>
        </p:nvGrpSpPr>
        <p:grpSpPr>
          <a:xfrm>
            <a:off x="809650" y="887725"/>
            <a:ext cx="7524600" cy="3641441"/>
            <a:chOff x="809650" y="887725"/>
            <a:chExt cx="7524600" cy="3641441"/>
          </a:xfrm>
        </p:grpSpPr>
        <p:sp>
          <p:nvSpPr>
            <p:cNvPr id="217" name="Google Shape;217;p26"/>
            <p:cNvSpPr/>
            <p:nvPr/>
          </p:nvSpPr>
          <p:spPr>
            <a:xfrm>
              <a:off x="809650" y="887725"/>
              <a:ext cx="7524600" cy="3456650"/>
            </a:xfrm>
            <a:prstGeom prst="flowChartProcess">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6"/>
            <p:cNvSpPr/>
            <p:nvPr/>
          </p:nvSpPr>
          <p:spPr>
            <a:xfrm rot="10800000">
              <a:off x="1076300" y="4212066"/>
              <a:ext cx="548700" cy="317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 name="Google Shape;219;p26"/>
          <p:cNvSpPr txBox="1"/>
          <p:nvPr>
            <p:ph idx="1" type="body"/>
          </p:nvPr>
        </p:nvSpPr>
        <p:spPr>
          <a:xfrm>
            <a:off x="1219225" y="1373750"/>
            <a:ext cx="6705300" cy="2484600"/>
          </a:xfrm>
          <a:prstGeom prst="rect">
            <a:avLst/>
          </a:prstGeom>
          <a:noFill/>
        </p:spPr>
        <p:txBody>
          <a:bodyPr anchorCtr="0" anchor="t" bIns="91425" lIns="91425" spcFirstLastPara="1" rIns="91425" wrap="square" tIns="91425">
            <a:noAutofit/>
          </a:bodyPr>
          <a:lstStyle>
            <a:lvl1pPr indent="-355600" lvl="0" marL="457200" algn="l">
              <a:lnSpc>
                <a:spcPct val="115000"/>
              </a:lnSpc>
              <a:spcBef>
                <a:spcPts val="0"/>
              </a:spcBef>
              <a:spcAft>
                <a:spcPts val="0"/>
              </a:spcAft>
              <a:buClr>
                <a:schemeClr val="lt1"/>
              </a:buClr>
              <a:buSzPts val="2000"/>
              <a:buChar char="●"/>
              <a:defRPr sz="2000">
                <a:solidFill>
                  <a:schemeClr val="lt1"/>
                </a:solidFill>
              </a:defRPr>
            </a:lvl1pPr>
            <a:lvl2pPr indent="-330200" lvl="1" marL="914400" algn="l">
              <a:lnSpc>
                <a:spcPct val="115000"/>
              </a:lnSpc>
              <a:spcBef>
                <a:spcPts val="1600"/>
              </a:spcBef>
              <a:spcAft>
                <a:spcPts val="0"/>
              </a:spcAft>
              <a:buClr>
                <a:schemeClr val="lt1"/>
              </a:buClr>
              <a:buSzPts val="1600"/>
              <a:buChar char="○"/>
              <a:defRPr sz="1600">
                <a:solidFill>
                  <a:schemeClr val="lt1"/>
                </a:solidFill>
              </a:defRPr>
            </a:lvl2pPr>
            <a:lvl3pPr indent="-330200" lvl="2" marL="1371600" algn="l">
              <a:lnSpc>
                <a:spcPct val="115000"/>
              </a:lnSpc>
              <a:spcBef>
                <a:spcPts val="1600"/>
              </a:spcBef>
              <a:spcAft>
                <a:spcPts val="0"/>
              </a:spcAft>
              <a:buClr>
                <a:schemeClr val="lt1"/>
              </a:buClr>
              <a:buSzPts val="1600"/>
              <a:buChar char="■"/>
              <a:defRPr sz="1600">
                <a:solidFill>
                  <a:schemeClr val="lt1"/>
                </a:solidFill>
              </a:defRPr>
            </a:lvl3pPr>
            <a:lvl4pPr indent="-330200" lvl="3" marL="1828800" algn="l">
              <a:lnSpc>
                <a:spcPct val="115000"/>
              </a:lnSpc>
              <a:spcBef>
                <a:spcPts val="1600"/>
              </a:spcBef>
              <a:spcAft>
                <a:spcPts val="0"/>
              </a:spcAft>
              <a:buClr>
                <a:schemeClr val="lt1"/>
              </a:buClr>
              <a:buSzPts val="1600"/>
              <a:buChar char="●"/>
              <a:defRPr sz="1600">
                <a:solidFill>
                  <a:schemeClr val="lt1"/>
                </a:solidFill>
              </a:defRPr>
            </a:lvl4pPr>
            <a:lvl5pPr indent="-330200" lvl="4" marL="2286000" algn="l">
              <a:lnSpc>
                <a:spcPct val="115000"/>
              </a:lnSpc>
              <a:spcBef>
                <a:spcPts val="1600"/>
              </a:spcBef>
              <a:spcAft>
                <a:spcPts val="0"/>
              </a:spcAft>
              <a:buClr>
                <a:schemeClr val="lt1"/>
              </a:buClr>
              <a:buSzPts val="1600"/>
              <a:buChar char="○"/>
              <a:defRPr sz="1600">
                <a:solidFill>
                  <a:schemeClr val="lt1"/>
                </a:solidFill>
              </a:defRPr>
            </a:lvl5pPr>
            <a:lvl6pPr indent="-330200" lvl="5" marL="2743200" algn="l">
              <a:lnSpc>
                <a:spcPct val="115000"/>
              </a:lnSpc>
              <a:spcBef>
                <a:spcPts val="1600"/>
              </a:spcBef>
              <a:spcAft>
                <a:spcPts val="0"/>
              </a:spcAft>
              <a:buClr>
                <a:schemeClr val="lt1"/>
              </a:buClr>
              <a:buSzPts val="1600"/>
              <a:buChar char="■"/>
              <a:defRPr sz="1600">
                <a:solidFill>
                  <a:schemeClr val="lt1"/>
                </a:solidFill>
              </a:defRPr>
            </a:lvl6pPr>
            <a:lvl7pPr indent="-330200" lvl="6" marL="3200400" algn="l">
              <a:lnSpc>
                <a:spcPct val="115000"/>
              </a:lnSpc>
              <a:spcBef>
                <a:spcPts val="1600"/>
              </a:spcBef>
              <a:spcAft>
                <a:spcPts val="0"/>
              </a:spcAft>
              <a:buClr>
                <a:schemeClr val="lt1"/>
              </a:buClr>
              <a:buSzPts val="1600"/>
              <a:buChar char="●"/>
              <a:defRPr sz="1600">
                <a:solidFill>
                  <a:schemeClr val="lt1"/>
                </a:solidFill>
              </a:defRPr>
            </a:lvl7pPr>
            <a:lvl8pPr indent="-330200" lvl="7" marL="3657600" algn="l">
              <a:lnSpc>
                <a:spcPct val="115000"/>
              </a:lnSpc>
              <a:spcBef>
                <a:spcPts val="1600"/>
              </a:spcBef>
              <a:spcAft>
                <a:spcPts val="0"/>
              </a:spcAft>
              <a:buClr>
                <a:schemeClr val="lt1"/>
              </a:buClr>
              <a:buSzPts val="1600"/>
              <a:buChar char="○"/>
              <a:defRPr sz="1600">
                <a:solidFill>
                  <a:schemeClr val="lt1"/>
                </a:solidFill>
              </a:defRPr>
            </a:lvl8pPr>
            <a:lvl9pPr indent="-330200" lvl="8" marL="4114800" algn="l">
              <a:lnSpc>
                <a:spcPct val="115000"/>
              </a:lnSpc>
              <a:spcBef>
                <a:spcPts val="1600"/>
              </a:spcBef>
              <a:spcAft>
                <a:spcPts val="1600"/>
              </a:spcAft>
              <a:buClr>
                <a:schemeClr val="lt1"/>
              </a:buClr>
              <a:buSzPts val="1600"/>
              <a:buChar char="■"/>
              <a:defRPr sz="1600">
                <a:solidFill>
                  <a:schemeClr val="lt1"/>
                </a:solidFill>
              </a:defRPr>
            </a:lvl9pPr>
          </a:lstStyle>
          <a:p/>
        </p:txBody>
      </p:sp>
      <p:sp>
        <p:nvSpPr>
          <p:cNvPr id="220" name="Google Shape;220;p26"/>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2">
  <p:cSld name="AUTOLAYOUT_26">
    <p:bg>
      <p:bgPr>
        <a:solidFill>
          <a:srgbClr val="FFFFFF"/>
        </a:solidFill>
      </p:bgPr>
    </p:bg>
    <p:spTree>
      <p:nvGrpSpPr>
        <p:cNvPr id="221" name="Shape 221"/>
        <p:cNvGrpSpPr/>
        <p:nvPr/>
      </p:nvGrpSpPr>
      <p:grpSpPr>
        <a:xfrm>
          <a:off x="0" y="0"/>
          <a:ext cx="0" cy="0"/>
          <a:chOff x="0" y="0"/>
          <a:chExt cx="0" cy="0"/>
        </a:xfrm>
      </p:grpSpPr>
      <p:sp>
        <p:nvSpPr>
          <p:cNvPr id="222" name="Google Shape;222;p27"/>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7"/>
          <p:cNvSpPr txBox="1"/>
          <p:nvPr>
            <p:ph type="ctrTitle"/>
          </p:nvPr>
        </p:nvSpPr>
        <p:spPr>
          <a:xfrm>
            <a:off x="661050" y="542100"/>
            <a:ext cx="7821900" cy="40593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8000"/>
              <a:buNone/>
              <a:defRPr b="1" sz="8000">
                <a:solidFill>
                  <a:schemeClr val="lt1"/>
                </a:solidFill>
              </a:defRPr>
            </a:lvl1pPr>
            <a:lvl2pPr lvl="1" algn="ctr">
              <a:lnSpc>
                <a:spcPct val="100000"/>
              </a:lnSpc>
              <a:spcBef>
                <a:spcPts val="0"/>
              </a:spcBef>
              <a:spcAft>
                <a:spcPts val="0"/>
              </a:spcAft>
              <a:buClr>
                <a:schemeClr val="lt1"/>
              </a:buClr>
              <a:buSzPts val="8000"/>
              <a:buNone/>
              <a:defRPr b="1" sz="8000">
                <a:solidFill>
                  <a:schemeClr val="lt1"/>
                </a:solidFill>
              </a:defRPr>
            </a:lvl2pPr>
            <a:lvl3pPr lvl="2" algn="ctr">
              <a:lnSpc>
                <a:spcPct val="100000"/>
              </a:lnSpc>
              <a:spcBef>
                <a:spcPts val="0"/>
              </a:spcBef>
              <a:spcAft>
                <a:spcPts val="0"/>
              </a:spcAft>
              <a:buClr>
                <a:schemeClr val="lt1"/>
              </a:buClr>
              <a:buSzPts val="8000"/>
              <a:buNone/>
              <a:defRPr b="1" sz="8000">
                <a:solidFill>
                  <a:schemeClr val="lt1"/>
                </a:solidFill>
              </a:defRPr>
            </a:lvl3pPr>
            <a:lvl4pPr lvl="3" algn="ctr">
              <a:lnSpc>
                <a:spcPct val="100000"/>
              </a:lnSpc>
              <a:spcBef>
                <a:spcPts val="0"/>
              </a:spcBef>
              <a:spcAft>
                <a:spcPts val="0"/>
              </a:spcAft>
              <a:buClr>
                <a:schemeClr val="lt1"/>
              </a:buClr>
              <a:buSzPts val="8000"/>
              <a:buNone/>
              <a:defRPr b="1" sz="8000">
                <a:solidFill>
                  <a:schemeClr val="lt1"/>
                </a:solidFill>
              </a:defRPr>
            </a:lvl4pPr>
            <a:lvl5pPr lvl="4" algn="ctr">
              <a:lnSpc>
                <a:spcPct val="100000"/>
              </a:lnSpc>
              <a:spcBef>
                <a:spcPts val="0"/>
              </a:spcBef>
              <a:spcAft>
                <a:spcPts val="0"/>
              </a:spcAft>
              <a:buClr>
                <a:schemeClr val="lt1"/>
              </a:buClr>
              <a:buSzPts val="8000"/>
              <a:buNone/>
              <a:defRPr b="1" sz="8000">
                <a:solidFill>
                  <a:schemeClr val="lt1"/>
                </a:solidFill>
              </a:defRPr>
            </a:lvl5pPr>
            <a:lvl6pPr lvl="5" algn="ctr">
              <a:lnSpc>
                <a:spcPct val="100000"/>
              </a:lnSpc>
              <a:spcBef>
                <a:spcPts val="0"/>
              </a:spcBef>
              <a:spcAft>
                <a:spcPts val="0"/>
              </a:spcAft>
              <a:buClr>
                <a:schemeClr val="lt1"/>
              </a:buClr>
              <a:buSzPts val="8000"/>
              <a:buNone/>
              <a:defRPr b="1" sz="8000">
                <a:solidFill>
                  <a:schemeClr val="lt1"/>
                </a:solidFill>
              </a:defRPr>
            </a:lvl6pPr>
            <a:lvl7pPr lvl="6" algn="ctr">
              <a:lnSpc>
                <a:spcPct val="100000"/>
              </a:lnSpc>
              <a:spcBef>
                <a:spcPts val="0"/>
              </a:spcBef>
              <a:spcAft>
                <a:spcPts val="0"/>
              </a:spcAft>
              <a:buClr>
                <a:schemeClr val="lt1"/>
              </a:buClr>
              <a:buSzPts val="8000"/>
              <a:buNone/>
              <a:defRPr b="1" sz="8000">
                <a:solidFill>
                  <a:schemeClr val="lt1"/>
                </a:solidFill>
              </a:defRPr>
            </a:lvl7pPr>
            <a:lvl8pPr lvl="7" algn="ctr">
              <a:lnSpc>
                <a:spcPct val="100000"/>
              </a:lnSpc>
              <a:spcBef>
                <a:spcPts val="0"/>
              </a:spcBef>
              <a:spcAft>
                <a:spcPts val="0"/>
              </a:spcAft>
              <a:buClr>
                <a:schemeClr val="lt1"/>
              </a:buClr>
              <a:buSzPts val="8000"/>
              <a:buNone/>
              <a:defRPr b="1" sz="8000">
                <a:solidFill>
                  <a:schemeClr val="lt1"/>
                </a:solidFill>
              </a:defRPr>
            </a:lvl8pPr>
            <a:lvl9pPr lvl="8" algn="ctr">
              <a:lnSpc>
                <a:spcPct val="100000"/>
              </a:lnSpc>
              <a:spcBef>
                <a:spcPts val="0"/>
              </a:spcBef>
              <a:spcAft>
                <a:spcPts val="0"/>
              </a:spcAft>
              <a:buClr>
                <a:schemeClr val="lt1"/>
              </a:buClr>
              <a:buSzPts val="8000"/>
              <a:buNone/>
              <a:defRPr b="1" sz="8000">
                <a:solidFill>
                  <a:schemeClr val="lt1"/>
                </a:solidFill>
              </a:defRPr>
            </a:lvl9pPr>
          </a:lstStyle>
          <a:p/>
        </p:txBody>
      </p:sp>
      <p:sp>
        <p:nvSpPr>
          <p:cNvPr id="224" name="Google Shape;224;p27"/>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lt1"/>
                </a:solidFill>
              </a:defRPr>
            </a:lvl1pPr>
            <a:lvl2pPr lvl="1" algn="r">
              <a:lnSpc>
                <a:spcPct val="100000"/>
              </a:lnSpc>
              <a:spcAft>
                <a:spcPts val="0"/>
              </a:spcAft>
              <a:buNone/>
              <a:defRPr sz="1000">
                <a:solidFill>
                  <a:schemeClr val="lt1"/>
                </a:solidFill>
              </a:defRPr>
            </a:lvl2pPr>
            <a:lvl3pPr lvl="2" algn="r">
              <a:lnSpc>
                <a:spcPct val="100000"/>
              </a:lnSpc>
              <a:spcAft>
                <a:spcPts val="0"/>
              </a:spcAft>
              <a:buNone/>
              <a:defRPr sz="1000">
                <a:solidFill>
                  <a:schemeClr val="lt1"/>
                </a:solidFill>
              </a:defRPr>
            </a:lvl3pPr>
            <a:lvl4pPr lvl="3" algn="r">
              <a:lnSpc>
                <a:spcPct val="100000"/>
              </a:lnSpc>
              <a:spcAft>
                <a:spcPts val="0"/>
              </a:spcAft>
              <a:buNone/>
              <a:defRPr sz="1000">
                <a:solidFill>
                  <a:schemeClr val="lt1"/>
                </a:solidFill>
              </a:defRPr>
            </a:lvl4pPr>
            <a:lvl5pPr lvl="4" algn="r">
              <a:lnSpc>
                <a:spcPct val="100000"/>
              </a:lnSpc>
              <a:spcAft>
                <a:spcPts val="0"/>
              </a:spcAft>
              <a:buNone/>
              <a:defRPr sz="1000">
                <a:solidFill>
                  <a:schemeClr val="lt1"/>
                </a:solidFill>
              </a:defRPr>
            </a:lvl5pPr>
            <a:lvl6pPr lvl="5" algn="r">
              <a:lnSpc>
                <a:spcPct val="100000"/>
              </a:lnSpc>
              <a:spcAft>
                <a:spcPts val="0"/>
              </a:spcAft>
              <a:buNone/>
              <a:defRPr sz="1000">
                <a:solidFill>
                  <a:schemeClr val="lt1"/>
                </a:solidFill>
              </a:defRPr>
            </a:lvl6pPr>
            <a:lvl7pPr lvl="6" algn="r">
              <a:lnSpc>
                <a:spcPct val="100000"/>
              </a:lnSpc>
              <a:spcAft>
                <a:spcPts val="0"/>
              </a:spcAft>
              <a:buNone/>
              <a:defRPr sz="1000">
                <a:solidFill>
                  <a:schemeClr val="lt1"/>
                </a:solidFill>
              </a:defRPr>
            </a:lvl7pPr>
            <a:lvl8pPr lvl="7" algn="r">
              <a:lnSpc>
                <a:spcPct val="100000"/>
              </a:lnSpc>
              <a:spcAft>
                <a:spcPts val="0"/>
              </a:spcAft>
              <a:buNone/>
              <a:defRPr sz="1000">
                <a:solidFill>
                  <a:schemeClr val="lt1"/>
                </a:solidFill>
              </a:defRPr>
            </a:lvl8pPr>
            <a:lvl9pPr lvl="8" algn="r">
              <a:lnSpc>
                <a:spcPct val="100000"/>
              </a:lnSpc>
              <a:spcAft>
                <a:spcPts val="0"/>
              </a:spcAft>
              <a:buNone/>
              <a:defRPr sz="10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5">
  <p:cSld name="AUTOLAYOUT_27">
    <p:bg>
      <p:bgPr>
        <a:solidFill>
          <a:srgbClr val="FFFFFF"/>
        </a:solidFill>
      </p:bgPr>
    </p:bg>
    <p:spTree>
      <p:nvGrpSpPr>
        <p:cNvPr id="225" name="Shape 225"/>
        <p:cNvGrpSpPr/>
        <p:nvPr/>
      </p:nvGrpSpPr>
      <p:grpSpPr>
        <a:xfrm>
          <a:off x="0" y="0"/>
          <a:ext cx="0" cy="0"/>
          <a:chOff x="0" y="0"/>
          <a:chExt cx="0" cy="0"/>
        </a:xfrm>
      </p:grpSpPr>
      <p:sp>
        <p:nvSpPr>
          <p:cNvPr id="226" name="Google Shape;226;p28"/>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 name="Google Shape;227;p28"/>
          <p:cNvGrpSpPr/>
          <p:nvPr/>
        </p:nvGrpSpPr>
        <p:grpSpPr>
          <a:xfrm>
            <a:off x="0" y="0"/>
            <a:ext cx="4316700" cy="5143500"/>
            <a:chOff x="0" y="0"/>
            <a:chExt cx="4316700" cy="5143500"/>
          </a:xfrm>
        </p:grpSpPr>
        <p:sp>
          <p:nvSpPr>
            <p:cNvPr id="228" name="Google Shape;228;p28"/>
            <p:cNvSpPr/>
            <p:nvPr/>
          </p:nvSpPr>
          <p:spPr>
            <a:xfrm>
              <a:off x="0" y="0"/>
              <a:ext cx="43167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8"/>
            <p:cNvSpPr/>
            <p:nvPr/>
          </p:nvSpPr>
          <p:spPr>
            <a:xfrm>
              <a:off x="386075" y="4599625"/>
              <a:ext cx="1354500" cy="137700"/>
            </a:xfrm>
            <a:prstGeom prst="rect">
              <a:avLst/>
            </a:prstGeom>
            <a:noFill/>
            <a:ln cap="flat" cmpd="sng" w="9525">
              <a:solidFill>
                <a:srgbClr val="92C1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8"/>
            <p:cNvSpPr/>
            <p:nvPr/>
          </p:nvSpPr>
          <p:spPr>
            <a:xfrm>
              <a:off x="841363" y="4599625"/>
              <a:ext cx="142800" cy="137700"/>
            </a:xfrm>
            <a:prstGeom prst="rect">
              <a:avLst/>
            </a:prstGeom>
            <a:noFill/>
            <a:ln cap="flat" cmpd="sng" w="9525">
              <a:solidFill>
                <a:srgbClr val="92C1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8"/>
            <p:cNvSpPr/>
            <p:nvPr/>
          </p:nvSpPr>
          <p:spPr>
            <a:xfrm>
              <a:off x="1142492" y="4599625"/>
              <a:ext cx="142800" cy="137700"/>
            </a:xfrm>
            <a:prstGeom prst="rect">
              <a:avLst/>
            </a:prstGeom>
            <a:noFill/>
            <a:ln cap="flat" cmpd="sng" w="9525">
              <a:solidFill>
                <a:srgbClr val="92C1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8"/>
            <p:cNvSpPr/>
            <p:nvPr/>
          </p:nvSpPr>
          <p:spPr>
            <a:xfrm>
              <a:off x="3875425" y="381000"/>
              <a:ext cx="142800" cy="137700"/>
            </a:xfrm>
            <a:prstGeom prst="rect">
              <a:avLst/>
            </a:prstGeom>
            <a:solidFill>
              <a:srgbClr val="92C1E8"/>
            </a:solidFill>
            <a:ln cap="flat" cmpd="sng" w="9525">
              <a:solidFill>
                <a:srgbClr val="92C1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8"/>
            <p:cNvSpPr/>
            <p:nvPr/>
          </p:nvSpPr>
          <p:spPr>
            <a:xfrm>
              <a:off x="3732625" y="518700"/>
              <a:ext cx="142800" cy="137700"/>
            </a:xfrm>
            <a:prstGeom prst="rect">
              <a:avLst/>
            </a:prstGeom>
            <a:noFill/>
            <a:ln cap="flat" cmpd="sng" w="9525">
              <a:solidFill>
                <a:srgbClr val="92C1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 name="Google Shape;234;p28"/>
          <p:cNvSpPr txBox="1"/>
          <p:nvPr>
            <p:ph type="title"/>
          </p:nvPr>
        </p:nvSpPr>
        <p:spPr>
          <a:xfrm>
            <a:off x="311725" y="653326"/>
            <a:ext cx="3706500" cy="33345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None/>
              <a:defRPr b="1" sz="2400">
                <a:solidFill>
                  <a:srgbClr val="FFFFFF"/>
                </a:solidFill>
              </a:defRPr>
            </a:lvl1pPr>
            <a:lvl2pPr lvl="1" algn="l">
              <a:lnSpc>
                <a:spcPct val="100000"/>
              </a:lnSpc>
              <a:spcBef>
                <a:spcPts val="0"/>
              </a:spcBef>
              <a:spcAft>
                <a:spcPts val="0"/>
              </a:spcAft>
              <a:buNone/>
              <a:defRPr b="1" sz="2400">
                <a:solidFill>
                  <a:srgbClr val="FFFFFF"/>
                </a:solidFill>
              </a:defRPr>
            </a:lvl2pPr>
            <a:lvl3pPr lvl="2" algn="l">
              <a:lnSpc>
                <a:spcPct val="100000"/>
              </a:lnSpc>
              <a:spcBef>
                <a:spcPts val="0"/>
              </a:spcBef>
              <a:spcAft>
                <a:spcPts val="0"/>
              </a:spcAft>
              <a:buNone/>
              <a:defRPr b="1" sz="2400">
                <a:solidFill>
                  <a:srgbClr val="FFFFFF"/>
                </a:solidFill>
              </a:defRPr>
            </a:lvl3pPr>
            <a:lvl4pPr lvl="3" algn="l">
              <a:lnSpc>
                <a:spcPct val="100000"/>
              </a:lnSpc>
              <a:spcBef>
                <a:spcPts val="0"/>
              </a:spcBef>
              <a:spcAft>
                <a:spcPts val="0"/>
              </a:spcAft>
              <a:buNone/>
              <a:defRPr b="1" sz="2400">
                <a:solidFill>
                  <a:srgbClr val="FFFFFF"/>
                </a:solidFill>
              </a:defRPr>
            </a:lvl4pPr>
            <a:lvl5pPr lvl="4" algn="l">
              <a:lnSpc>
                <a:spcPct val="100000"/>
              </a:lnSpc>
              <a:spcBef>
                <a:spcPts val="0"/>
              </a:spcBef>
              <a:spcAft>
                <a:spcPts val="0"/>
              </a:spcAft>
              <a:buNone/>
              <a:defRPr b="1" sz="2400">
                <a:solidFill>
                  <a:srgbClr val="FFFFFF"/>
                </a:solidFill>
              </a:defRPr>
            </a:lvl5pPr>
            <a:lvl6pPr lvl="5" algn="l">
              <a:lnSpc>
                <a:spcPct val="100000"/>
              </a:lnSpc>
              <a:spcBef>
                <a:spcPts val="0"/>
              </a:spcBef>
              <a:spcAft>
                <a:spcPts val="0"/>
              </a:spcAft>
              <a:buNone/>
              <a:defRPr b="1" sz="2400">
                <a:solidFill>
                  <a:srgbClr val="FFFFFF"/>
                </a:solidFill>
              </a:defRPr>
            </a:lvl6pPr>
            <a:lvl7pPr lvl="6" algn="l">
              <a:lnSpc>
                <a:spcPct val="100000"/>
              </a:lnSpc>
              <a:spcBef>
                <a:spcPts val="0"/>
              </a:spcBef>
              <a:spcAft>
                <a:spcPts val="0"/>
              </a:spcAft>
              <a:buNone/>
              <a:defRPr b="1" sz="2400">
                <a:solidFill>
                  <a:srgbClr val="FFFFFF"/>
                </a:solidFill>
              </a:defRPr>
            </a:lvl7pPr>
            <a:lvl8pPr lvl="7" algn="l">
              <a:lnSpc>
                <a:spcPct val="100000"/>
              </a:lnSpc>
              <a:spcBef>
                <a:spcPts val="0"/>
              </a:spcBef>
              <a:spcAft>
                <a:spcPts val="0"/>
              </a:spcAft>
              <a:buNone/>
              <a:defRPr b="1" sz="2400">
                <a:solidFill>
                  <a:srgbClr val="FFFFFF"/>
                </a:solidFill>
              </a:defRPr>
            </a:lvl8pPr>
            <a:lvl9pPr lvl="8" algn="l">
              <a:lnSpc>
                <a:spcPct val="100000"/>
              </a:lnSpc>
              <a:spcBef>
                <a:spcPts val="0"/>
              </a:spcBef>
              <a:spcAft>
                <a:spcPts val="0"/>
              </a:spcAft>
              <a:buNone/>
              <a:defRPr b="1" sz="2400">
                <a:solidFill>
                  <a:srgbClr val="FFFFFF"/>
                </a:solidFill>
              </a:defRPr>
            </a:lvl9pPr>
          </a:lstStyle>
          <a:p/>
        </p:txBody>
      </p:sp>
      <p:sp>
        <p:nvSpPr>
          <p:cNvPr id="235" name="Google Shape;235;p28"/>
          <p:cNvSpPr txBox="1"/>
          <p:nvPr>
            <p:ph idx="1" type="body"/>
          </p:nvPr>
        </p:nvSpPr>
        <p:spPr>
          <a:xfrm>
            <a:off x="4620575" y="653325"/>
            <a:ext cx="4211700" cy="3741300"/>
          </a:xfrm>
          <a:prstGeom prst="rect">
            <a:avLst/>
          </a:prstGeom>
          <a:noFill/>
        </p:spPr>
        <p:txBody>
          <a:bodyPr anchorCtr="0" anchor="t" bIns="91425" lIns="91425" spcFirstLastPara="1" rIns="91425" wrap="square" tIns="91425">
            <a:noAutofit/>
          </a:bodyPr>
          <a:lstStyle>
            <a:lvl1pPr indent="-304800" lvl="0" marL="457200" algn="l">
              <a:lnSpc>
                <a:spcPct val="115000"/>
              </a:lnSpc>
              <a:spcBef>
                <a:spcPts val="0"/>
              </a:spcBef>
              <a:spcAft>
                <a:spcPts val="0"/>
              </a:spcAft>
              <a:buClr>
                <a:srgbClr val="284F7D"/>
              </a:buClr>
              <a:buSzPts val="1200"/>
              <a:buChar char="●"/>
              <a:defRPr sz="1200">
                <a:solidFill>
                  <a:schemeClr val="dk1"/>
                </a:solidFill>
              </a:defRPr>
            </a:lvl1pPr>
            <a:lvl2pPr indent="-292100" lvl="1" marL="914400" algn="l">
              <a:lnSpc>
                <a:spcPct val="115000"/>
              </a:lnSpc>
              <a:spcBef>
                <a:spcPts val="1600"/>
              </a:spcBef>
              <a:spcAft>
                <a:spcPts val="0"/>
              </a:spcAft>
              <a:buClr>
                <a:srgbClr val="284F7D"/>
              </a:buClr>
              <a:buSzPts val="1000"/>
              <a:buChar char="○"/>
              <a:defRPr sz="1000">
                <a:solidFill>
                  <a:schemeClr val="dk1"/>
                </a:solidFill>
              </a:defRPr>
            </a:lvl2pPr>
            <a:lvl3pPr indent="-292100" lvl="2" marL="1371600" algn="l">
              <a:lnSpc>
                <a:spcPct val="115000"/>
              </a:lnSpc>
              <a:spcBef>
                <a:spcPts val="1600"/>
              </a:spcBef>
              <a:spcAft>
                <a:spcPts val="0"/>
              </a:spcAft>
              <a:buClr>
                <a:srgbClr val="284F7D"/>
              </a:buClr>
              <a:buSzPts val="1000"/>
              <a:buChar char="■"/>
              <a:defRPr sz="1000">
                <a:solidFill>
                  <a:schemeClr val="dk1"/>
                </a:solidFill>
              </a:defRPr>
            </a:lvl3pPr>
            <a:lvl4pPr indent="-292100" lvl="3" marL="1828800" algn="l">
              <a:lnSpc>
                <a:spcPct val="115000"/>
              </a:lnSpc>
              <a:spcBef>
                <a:spcPts val="1600"/>
              </a:spcBef>
              <a:spcAft>
                <a:spcPts val="0"/>
              </a:spcAft>
              <a:buClr>
                <a:srgbClr val="284F7D"/>
              </a:buClr>
              <a:buSzPts val="1000"/>
              <a:buChar char="●"/>
              <a:defRPr sz="1000">
                <a:solidFill>
                  <a:schemeClr val="dk1"/>
                </a:solidFill>
              </a:defRPr>
            </a:lvl4pPr>
            <a:lvl5pPr indent="-292100" lvl="4" marL="2286000" algn="l">
              <a:lnSpc>
                <a:spcPct val="115000"/>
              </a:lnSpc>
              <a:spcBef>
                <a:spcPts val="1600"/>
              </a:spcBef>
              <a:spcAft>
                <a:spcPts val="0"/>
              </a:spcAft>
              <a:buClr>
                <a:srgbClr val="284F7D"/>
              </a:buClr>
              <a:buSzPts val="1000"/>
              <a:buChar char="○"/>
              <a:defRPr sz="1000">
                <a:solidFill>
                  <a:schemeClr val="dk1"/>
                </a:solidFill>
              </a:defRPr>
            </a:lvl5pPr>
            <a:lvl6pPr indent="-292100" lvl="5" marL="2743200" algn="l">
              <a:lnSpc>
                <a:spcPct val="115000"/>
              </a:lnSpc>
              <a:spcBef>
                <a:spcPts val="1600"/>
              </a:spcBef>
              <a:spcAft>
                <a:spcPts val="0"/>
              </a:spcAft>
              <a:buClr>
                <a:srgbClr val="284F7D"/>
              </a:buClr>
              <a:buSzPts val="1000"/>
              <a:buChar char="■"/>
              <a:defRPr sz="1000">
                <a:solidFill>
                  <a:schemeClr val="dk1"/>
                </a:solidFill>
              </a:defRPr>
            </a:lvl6pPr>
            <a:lvl7pPr indent="-292100" lvl="6" marL="3200400" algn="l">
              <a:lnSpc>
                <a:spcPct val="115000"/>
              </a:lnSpc>
              <a:spcBef>
                <a:spcPts val="1600"/>
              </a:spcBef>
              <a:spcAft>
                <a:spcPts val="0"/>
              </a:spcAft>
              <a:buClr>
                <a:srgbClr val="284F7D"/>
              </a:buClr>
              <a:buSzPts val="1000"/>
              <a:buChar char="●"/>
              <a:defRPr sz="1000">
                <a:solidFill>
                  <a:schemeClr val="dk1"/>
                </a:solidFill>
              </a:defRPr>
            </a:lvl7pPr>
            <a:lvl8pPr indent="-292100" lvl="7" marL="3657600" algn="l">
              <a:lnSpc>
                <a:spcPct val="115000"/>
              </a:lnSpc>
              <a:spcBef>
                <a:spcPts val="1600"/>
              </a:spcBef>
              <a:spcAft>
                <a:spcPts val="0"/>
              </a:spcAft>
              <a:buClr>
                <a:srgbClr val="284F7D"/>
              </a:buClr>
              <a:buSzPts val="1000"/>
              <a:buChar char="○"/>
              <a:defRPr sz="1000">
                <a:solidFill>
                  <a:schemeClr val="dk1"/>
                </a:solidFill>
              </a:defRPr>
            </a:lvl8pPr>
            <a:lvl9pPr indent="-292100" lvl="8" marL="4114800" algn="l">
              <a:lnSpc>
                <a:spcPct val="115000"/>
              </a:lnSpc>
              <a:spcBef>
                <a:spcPts val="1600"/>
              </a:spcBef>
              <a:spcAft>
                <a:spcPts val="1600"/>
              </a:spcAft>
              <a:buClr>
                <a:srgbClr val="284F7D"/>
              </a:buClr>
              <a:buSzPts val="1000"/>
              <a:buChar char="■"/>
              <a:defRPr sz="1000">
                <a:solidFill>
                  <a:schemeClr val="dk1"/>
                </a:solidFill>
              </a:defRPr>
            </a:lvl9pPr>
          </a:lstStyle>
          <a:p/>
        </p:txBody>
      </p:sp>
      <p:sp>
        <p:nvSpPr>
          <p:cNvPr id="236" name="Google Shape;236;p28"/>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616161"/>
                </a:solidFill>
              </a:defRPr>
            </a:lvl1pPr>
            <a:lvl2pPr lvl="1" algn="r">
              <a:lnSpc>
                <a:spcPct val="100000"/>
              </a:lnSpc>
              <a:spcAft>
                <a:spcPts val="0"/>
              </a:spcAft>
              <a:buNone/>
              <a:defRPr sz="1000">
                <a:solidFill>
                  <a:srgbClr val="616161"/>
                </a:solidFill>
              </a:defRPr>
            </a:lvl2pPr>
            <a:lvl3pPr lvl="2" algn="r">
              <a:lnSpc>
                <a:spcPct val="100000"/>
              </a:lnSpc>
              <a:spcAft>
                <a:spcPts val="0"/>
              </a:spcAft>
              <a:buNone/>
              <a:defRPr sz="1000">
                <a:solidFill>
                  <a:srgbClr val="616161"/>
                </a:solidFill>
              </a:defRPr>
            </a:lvl3pPr>
            <a:lvl4pPr lvl="3" algn="r">
              <a:lnSpc>
                <a:spcPct val="100000"/>
              </a:lnSpc>
              <a:spcAft>
                <a:spcPts val="0"/>
              </a:spcAft>
              <a:buNone/>
              <a:defRPr sz="1000">
                <a:solidFill>
                  <a:srgbClr val="616161"/>
                </a:solidFill>
              </a:defRPr>
            </a:lvl4pPr>
            <a:lvl5pPr lvl="4" algn="r">
              <a:lnSpc>
                <a:spcPct val="100000"/>
              </a:lnSpc>
              <a:spcAft>
                <a:spcPts val="0"/>
              </a:spcAft>
              <a:buNone/>
              <a:defRPr sz="1000">
                <a:solidFill>
                  <a:srgbClr val="616161"/>
                </a:solidFill>
              </a:defRPr>
            </a:lvl5pPr>
            <a:lvl6pPr lvl="5" algn="r">
              <a:lnSpc>
                <a:spcPct val="100000"/>
              </a:lnSpc>
              <a:spcAft>
                <a:spcPts val="0"/>
              </a:spcAft>
              <a:buNone/>
              <a:defRPr sz="1000">
                <a:solidFill>
                  <a:srgbClr val="616161"/>
                </a:solidFill>
              </a:defRPr>
            </a:lvl6pPr>
            <a:lvl7pPr lvl="6" algn="r">
              <a:lnSpc>
                <a:spcPct val="100000"/>
              </a:lnSpc>
              <a:spcAft>
                <a:spcPts val="0"/>
              </a:spcAft>
              <a:buNone/>
              <a:defRPr sz="1000">
                <a:solidFill>
                  <a:srgbClr val="616161"/>
                </a:solidFill>
              </a:defRPr>
            </a:lvl7pPr>
            <a:lvl8pPr lvl="7" algn="r">
              <a:lnSpc>
                <a:spcPct val="100000"/>
              </a:lnSpc>
              <a:spcAft>
                <a:spcPts val="0"/>
              </a:spcAft>
              <a:buNone/>
              <a:defRPr sz="1000">
                <a:solidFill>
                  <a:srgbClr val="616161"/>
                </a:solidFill>
              </a:defRPr>
            </a:lvl8pPr>
            <a:lvl9pPr lvl="8" algn="r">
              <a:lnSpc>
                <a:spcPct val="100000"/>
              </a:lnSpc>
              <a:spcAft>
                <a:spcPts val="0"/>
              </a:spcAft>
              <a:buNone/>
              <a:defRPr sz="1000">
                <a:solidFill>
                  <a:srgbClr val="61616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6">
  <p:cSld name="AUTOLAYOUT_28">
    <p:spTree>
      <p:nvGrpSpPr>
        <p:cNvPr id="237" name="Shape 237"/>
        <p:cNvGrpSpPr/>
        <p:nvPr/>
      </p:nvGrpSpPr>
      <p:grpSpPr>
        <a:xfrm>
          <a:off x="0" y="0"/>
          <a:ext cx="0" cy="0"/>
          <a:chOff x="0" y="0"/>
          <a:chExt cx="0" cy="0"/>
        </a:xfrm>
      </p:grpSpPr>
      <p:sp>
        <p:nvSpPr>
          <p:cNvPr id="238" name="Google Shape;238;p29"/>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9" name="Google Shape;239;p29"/>
          <p:cNvPicPr preferRelativeResize="0"/>
          <p:nvPr/>
        </p:nvPicPr>
        <p:blipFill rotWithShape="1">
          <a:blip r:embed="rId2">
            <a:alphaModFix/>
          </a:blip>
          <a:srcRect b="9414" l="0" r="0" t="9422"/>
          <a:stretch/>
        </p:blipFill>
        <p:spPr>
          <a:xfrm>
            <a:off x="821022" y="1359951"/>
            <a:ext cx="1639200" cy="988200"/>
          </a:xfrm>
          <a:prstGeom prst="parallelogram">
            <a:avLst>
              <a:gd fmla="val 88318" name="adj"/>
            </a:avLst>
          </a:prstGeom>
          <a:noFill/>
          <a:ln>
            <a:noFill/>
          </a:ln>
        </p:spPr>
      </p:pic>
      <p:pic>
        <p:nvPicPr>
          <p:cNvPr id="240" name="Google Shape;240;p29"/>
          <p:cNvPicPr preferRelativeResize="0"/>
          <p:nvPr/>
        </p:nvPicPr>
        <p:blipFill rotWithShape="1">
          <a:blip r:embed="rId2">
            <a:alphaModFix/>
          </a:blip>
          <a:srcRect b="21358" l="28408" r="16991" t="34318"/>
          <a:stretch/>
        </p:blipFill>
        <p:spPr>
          <a:xfrm>
            <a:off x="2460222" y="846493"/>
            <a:ext cx="831900" cy="501600"/>
          </a:xfrm>
          <a:prstGeom prst="parallelogram">
            <a:avLst>
              <a:gd fmla="val 88318" name="adj"/>
            </a:avLst>
          </a:prstGeom>
          <a:noFill/>
          <a:ln>
            <a:noFill/>
          </a:ln>
        </p:spPr>
      </p:pic>
      <p:sp>
        <p:nvSpPr>
          <p:cNvPr id="241" name="Google Shape;241;p29"/>
          <p:cNvSpPr/>
          <p:nvPr/>
        </p:nvSpPr>
        <p:spPr>
          <a:xfrm>
            <a:off x="2874649" y="846500"/>
            <a:ext cx="657300" cy="501600"/>
          </a:xfrm>
          <a:prstGeom prst="parallelogram">
            <a:avLst>
              <a:gd fmla="val 88693" name="adj"/>
            </a:avLst>
          </a:pr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9"/>
          <p:cNvSpPr/>
          <p:nvPr/>
        </p:nvSpPr>
        <p:spPr>
          <a:xfrm>
            <a:off x="329886" y="1359950"/>
            <a:ext cx="1335300" cy="988200"/>
          </a:xfrm>
          <a:prstGeom prst="parallelogram">
            <a:avLst>
              <a:gd fmla="val 88693" name="adj"/>
            </a:avLst>
          </a:pr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3" name="Google Shape;243;p29"/>
          <p:cNvPicPr preferRelativeResize="0"/>
          <p:nvPr/>
        </p:nvPicPr>
        <p:blipFill rotWithShape="1">
          <a:blip r:embed="rId2">
            <a:alphaModFix/>
          </a:blip>
          <a:srcRect b="41748" l="-2469" r="30691" t="0"/>
          <a:stretch/>
        </p:blipFill>
        <p:spPr>
          <a:xfrm>
            <a:off x="650246" y="3"/>
            <a:ext cx="2217600" cy="1336800"/>
          </a:xfrm>
          <a:prstGeom prst="parallelogram">
            <a:avLst>
              <a:gd fmla="val 88318" name="adj"/>
            </a:avLst>
          </a:prstGeom>
          <a:noFill/>
          <a:ln>
            <a:noFill/>
          </a:ln>
        </p:spPr>
      </p:pic>
      <p:sp>
        <p:nvSpPr>
          <p:cNvPr id="244" name="Google Shape;244;p29"/>
          <p:cNvSpPr txBox="1"/>
          <p:nvPr>
            <p:ph type="ctrTitle"/>
          </p:nvPr>
        </p:nvSpPr>
        <p:spPr>
          <a:xfrm>
            <a:off x="2938225" y="1841125"/>
            <a:ext cx="5387400" cy="1019100"/>
          </a:xfrm>
          <a:prstGeom prst="rect">
            <a:avLst/>
          </a:prstGeom>
          <a:noFill/>
        </p:spPr>
        <p:txBody>
          <a:bodyPr anchorCtr="0" anchor="b" bIns="91425" lIns="91425" spcFirstLastPara="1" rIns="91425" wrap="square" tIns="91425">
            <a:noAutofit/>
          </a:bodyPr>
          <a:lstStyle>
            <a:lvl1pPr lvl="0" algn="l">
              <a:lnSpc>
                <a:spcPct val="100000"/>
              </a:lnSpc>
              <a:spcBef>
                <a:spcPts val="0"/>
              </a:spcBef>
              <a:spcAft>
                <a:spcPts val="0"/>
              </a:spcAft>
              <a:buClr>
                <a:srgbClr val="212121"/>
              </a:buClr>
              <a:buSzPts val="2400"/>
              <a:buNone/>
              <a:defRPr b="1" sz="2400">
                <a:solidFill>
                  <a:srgbClr val="212121"/>
                </a:solidFill>
              </a:defRPr>
            </a:lvl1pPr>
            <a:lvl2pPr lvl="1" algn="l">
              <a:lnSpc>
                <a:spcPct val="100000"/>
              </a:lnSpc>
              <a:spcBef>
                <a:spcPts val="0"/>
              </a:spcBef>
              <a:spcAft>
                <a:spcPts val="0"/>
              </a:spcAft>
              <a:buClr>
                <a:srgbClr val="212121"/>
              </a:buClr>
              <a:buSzPts val="2400"/>
              <a:buNone/>
              <a:defRPr b="1" sz="2400">
                <a:solidFill>
                  <a:srgbClr val="212121"/>
                </a:solidFill>
              </a:defRPr>
            </a:lvl2pPr>
            <a:lvl3pPr lvl="2" algn="l">
              <a:lnSpc>
                <a:spcPct val="100000"/>
              </a:lnSpc>
              <a:spcBef>
                <a:spcPts val="0"/>
              </a:spcBef>
              <a:spcAft>
                <a:spcPts val="0"/>
              </a:spcAft>
              <a:buClr>
                <a:srgbClr val="212121"/>
              </a:buClr>
              <a:buSzPts val="2400"/>
              <a:buNone/>
              <a:defRPr b="1" sz="2400">
                <a:solidFill>
                  <a:srgbClr val="212121"/>
                </a:solidFill>
              </a:defRPr>
            </a:lvl3pPr>
            <a:lvl4pPr lvl="3" algn="l">
              <a:lnSpc>
                <a:spcPct val="100000"/>
              </a:lnSpc>
              <a:spcBef>
                <a:spcPts val="0"/>
              </a:spcBef>
              <a:spcAft>
                <a:spcPts val="0"/>
              </a:spcAft>
              <a:buClr>
                <a:srgbClr val="212121"/>
              </a:buClr>
              <a:buSzPts val="2400"/>
              <a:buNone/>
              <a:defRPr b="1" sz="2400">
                <a:solidFill>
                  <a:srgbClr val="212121"/>
                </a:solidFill>
              </a:defRPr>
            </a:lvl4pPr>
            <a:lvl5pPr lvl="4" algn="l">
              <a:lnSpc>
                <a:spcPct val="100000"/>
              </a:lnSpc>
              <a:spcBef>
                <a:spcPts val="0"/>
              </a:spcBef>
              <a:spcAft>
                <a:spcPts val="0"/>
              </a:spcAft>
              <a:buClr>
                <a:srgbClr val="212121"/>
              </a:buClr>
              <a:buSzPts val="2400"/>
              <a:buNone/>
              <a:defRPr b="1" sz="2400">
                <a:solidFill>
                  <a:srgbClr val="212121"/>
                </a:solidFill>
              </a:defRPr>
            </a:lvl5pPr>
            <a:lvl6pPr lvl="5" algn="l">
              <a:lnSpc>
                <a:spcPct val="100000"/>
              </a:lnSpc>
              <a:spcBef>
                <a:spcPts val="0"/>
              </a:spcBef>
              <a:spcAft>
                <a:spcPts val="0"/>
              </a:spcAft>
              <a:buClr>
                <a:srgbClr val="212121"/>
              </a:buClr>
              <a:buSzPts val="2400"/>
              <a:buNone/>
              <a:defRPr b="1" sz="2400">
                <a:solidFill>
                  <a:srgbClr val="212121"/>
                </a:solidFill>
              </a:defRPr>
            </a:lvl6pPr>
            <a:lvl7pPr lvl="6" algn="l">
              <a:lnSpc>
                <a:spcPct val="100000"/>
              </a:lnSpc>
              <a:spcBef>
                <a:spcPts val="0"/>
              </a:spcBef>
              <a:spcAft>
                <a:spcPts val="0"/>
              </a:spcAft>
              <a:buClr>
                <a:srgbClr val="212121"/>
              </a:buClr>
              <a:buSzPts val="2400"/>
              <a:buNone/>
              <a:defRPr b="1" sz="2400">
                <a:solidFill>
                  <a:srgbClr val="212121"/>
                </a:solidFill>
              </a:defRPr>
            </a:lvl7pPr>
            <a:lvl8pPr lvl="7" algn="l">
              <a:lnSpc>
                <a:spcPct val="100000"/>
              </a:lnSpc>
              <a:spcBef>
                <a:spcPts val="0"/>
              </a:spcBef>
              <a:spcAft>
                <a:spcPts val="0"/>
              </a:spcAft>
              <a:buClr>
                <a:srgbClr val="212121"/>
              </a:buClr>
              <a:buSzPts val="2400"/>
              <a:buNone/>
              <a:defRPr b="1" sz="2400">
                <a:solidFill>
                  <a:srgbClr val="212121"/>
                </a:solidFill>
              </a:defRPr>
            </a:lvl8pPr>
            <a:lvl9pPr lvl="8" algn="l">
              <a:lnSpc>
                <a:spcPct val="100000"/>
              </a:lnSpc>
              <a:spcBef>
                <a:spcPts val="0"/>
              </a:spcBef>
              <a:spcAft>
                <a:spcPts val="0"/>
              </a:spcAft>
              <a:buClr>
                <a:srgbClr val="212121"/>
              </a:buClr>
              <a:buSzPts val="2400"/>
              <a:buNone/>
              <a:defRPr b="1" sz="2400">
                <a:solidFill>
                  <a:srgbClr val="212121"/>
                </a:solidFill>
              </a:defRPr>
            </a:lvl9pPr>
          </a:lstStyle>
          <a:p/>
        </p:txBody>
      </p:sp>
      <p:sp>
        <p:nvSpPr>
          <p:cNvPr id="245" name="Google Shape;245;p29"/>
          <p:cNvSpPr txBox="1"/>
          <p:nvPr>
            <p:ph idx="1" type="body"/>
          </p:nvPr>
        </p:nvSpPr>
        <p:spPr>
          <a:xfrm>
            <a:off x="2938225" y="2927726"/>
            <a:ext cx="5387400" cy="1523400"/>
          </a:xfrm>
          <a:prstGeom prst="rect">
            <a:avLst/>
          </a:prstGeom>
          <a:noFill/>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rgbClr val="212121"/>
              </a:buClr>
              <a:buSzPts val="1400"/>
              <a:buChar char="●"/>
              <a:defRPr sz="1400">
                <a:solidFill>
                  <a:srgbClr val="212121"/>
                </a:solidFill>
              </a:defRPr>
            </a:lvl1pPr>
            <a:lvl2pPr indent="-304800" lvl="1" marL="914400" algn="l">
              <a:lnSpc>
                <a:spcPct val="115000"/>
              </a:lnSpc>
              <a:spcBef>
                <a:spcPts val="1600"/>
              </a:spcBef>
              <a:spcAft>
                <a:spcPts val="0"/>
              </a:spcAft>
              <a:buClr>
                <a:srgbClr val="212121"/>
              </a:buClr>
              <a:buSzPts val="1200"/>
              <a:buChar char="○"/>
              <a:defRPr sz="1200">
                <a:solidFill>
                  <a:srgbClr val="212121"/>
                </a:solidFill>
              </a:defRPr>
            </a:lvl2pPr>
            <a:lvl3pPr indent="-304800" lvl="2" marL="1371600" algn="l">
              <a:lnSpc>
                <a:spcPct val="115000"/>
              </a:lnSpc>
              <a:spcBef>
                <a:spcPts val="1600"/>
              </a:spcBef>
              <a:spcAft>
                <a:spcPts val="0"/>
              </a:spcAft>
              <a:buClr>
                <a:srgbClr val="212121"/>
              </a:buClr>
              <a:buSzPts val="1200"/>
              <a:buChar char="■"/>
              <a:defRPr sz="1200">
                <a:solidFill>
                  <a:srgbClr val="212121"/>
                </a:solidFill>
              </a:defRPr>
            </a:lvl3pPr>
            <a:lvl4pPr indent="-304800" lvl="3" marL="1828800" algn="l">
              <a:lnSpc>
                <a:spcPct val="115000"/>
              </a:lnSpc>
              <a:spcBef>
                <a:spcPts val="1600"/>
              </a:spcBef>
              <a:spcAft>
                <a:spcPts val="0"/>
              </a:spcAft>
              <a:buClr>
                <a:srgbClr val="212121"/>
              </a:buClr>
              <a:buSzPts val="1200"/>
              <a:buChar char="●"/>
              <a:defRPr sz="1200">
                <a:solidFill>
                  <a:srgbClr val="212121"/>
                </a:solidFill>
              </a:defRPr>
            </a:lvl4pPr>
            <a:lvl5pPr indent="-304800" lvl="4" marL="2286000" algn="l">
              <a:lnSpc>
                <a:spcPct val="115000"/>
              </a:lnSpc>
              <a:spcBef>
                <a:spcPts val="1600"/>
              </a:spcBef>
              <a:spcAft>
                <a:spcPts val="0"/>
              </a:spcAft>
              <a:buClr>
                <a:srgbClr val="212121"/>
              </a:buClr>
              <a:buSzPts val="1200"/>
              <a:buChar char="○"/>
              <a:defRPr sz="1200">
                <a:solidFill>
                  <a:srgbClr val="212121"/>
                </a:solidFill>
              </a:defRPr>
            </a:lvl5pPr>
            <a:lvl6pPr indent="-304800" lvl="5" marL="2743200" algn="l">
              <a:lnSpc>
                <a:spcPct val="115000"/>
              </a:lnSpc>
              <a:spcBef>
                <a:spcPts val="1600"/>
              </a:spcBef>
              <a:spcAft>
                <a:spcPts val="0"/>
              </a:spcAft>
              <a:buClr>
                <a:srgbClr val="212121"/>
              </a:buClr>
              <a:buSzPts val="1200"/>
              <a:buChar char="■"/>
              <a:defRPr sz="1200">
                <a:solidFill>
                  <a:srgbClr val="212121"/>
                </a:solidFill>
              </a:defRPr>
            </a:lvl6pPr>
            <a:lvl7pPr indent="-304800" lvl="6" marL="3200400" algn="l">
              <a:lnSpc>
                <a:spcPct val="115000"/>
              </a:lnSpc>
              <a:spcBef>
                <a:spcPts val="1600"/>
              </a:spcBef>
              <a:spcAft>
                <a:spcPts val="0"/>
              </a:spcAft>
              <a:buClr>
                <a:srgbClr val="212121"/>
              </a:buClr>
              <a:buSzPts val="1200"/>
              <a:buChar char="●"/>
              <a:defRPr sz="1200">
                <a:solidFill>
                  <a:srgbClr val="212121"/>
                </a:solidFill>
              </a:defRPr>
            </a:lvl7pPr>
            <a:lvl8pPr indent="-304800" lvl="7" marL="3657600" algn="l">
              <a:lnSpc>
                <a:spcPct val="115000"/>
              </a:lnSpc>
              <a:spcBef>
                <a:spcPts val="1600"/>
              </a:spcBef>
              <a:spcAft>
                <a:spcPts val="0"/>
              </a:spcAft>
              <a:buClr>
                <a:srgbClr val="212121"/>
              </a:buClr>
              <a:buSzPts val="1200"/>
              <a:buChar char="○"/>
              <a:defRPr sz="1200">
                <a:solidFill>
                  <a:srgbClr val="212121"/>
                </a:solidFill>
              </a:defRPr>
            </a:lvl8pPr>
            <a:lvl9pPr indent="-304800" lvl="8" marL="4114800" algn="l">
              <a:lnSpc>
                <a:spcPct val="115000"/>
              </a:lnSpc>
              <a:spcBef>
                <a:spcPts val="1600"/>
              </a:spcBef>
              <a:spcAft>
                <a:spcPts val="1600"/>
              </a:spcAft>
              <a:buClr>
                <a:srgbClr val="212121"/>
              </a:buClr>
              <a:buSzPts val="1200"/>
              <a:buChar char="■"/>
              <a:defRPr sz="1200">
                <a:solidFill>
                  <a:srgbClr val="212121"/>
                </a:solidFill>
              </a:defRPr>
            </a:lvl9pPr>
          </a:lstStyle>
          <a:p/>
        </p:txBody>
      </p:sp>
      <p:sp>
        <p:nvSpPr>
          <p:cNvPr id="246" name="Google Shape;246;p29"/>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212121"/>
                </a:solidFill>
              </a:defRPr>
            </a:lvl1pPr>
            <a:lvl2pPr lvl="1" algn="r">
              <a:lnSpc>
                <a:spcPct val="100000"/>
              </a:lnSpc>
              <a:spcAft>
                <a:spcPts val="0"/>
              </a:spcAft>
              <a:buNone/>
              <a:defRPr sz="1000">
                <a:solidFill>
                  <a:srgbClr val="212121"/>
                </a:solidFill>
              </a:defRPr>
            </a:lvl2pPr>
            <a:lvl3pPr lvl="2" algn="r">
              <a:lnSpc>
                <a:spcPct val="100000"/>
              </a:lnSpc>
              <a:spcAft>
                <a:spcPts val="0"/>
              </a:spcAft>
              <a:buNone/>
              <a:defRPr sz="1000">
                <a:solidFill>
                  <a:srgbClr val="212121"/>
                </a:solidFill>
              </a:defRPr>
            </a:lvl3pPr>
            <a:lvl4pPr lvl="3" algn="r">
              <a:lnSpc>
                <a:spcPct val="100000"/>
              </a:lnSpc>
              <a:spcAft>
                <a:spcPts val="0"/>
              </a:spcAft>
              <a:buNone/>
              <a:defRPr sz="1000">
                <a:solidFill>
                  <a:srgbClr val="212121"/>
                </a:solidFill>
              </a:defRPr>
            </a:lvl4pPr>
            <a:lvl5pPr lvl="4" algn="r">
              <a:lnSpc>
                <a:spcPct val="100000"/>
              </a:lnSpc>
              <a:spcAft>
                <a:spcPts val="0"/>
              </a:spcAft>
              <a:buNone/>
              <a:defRPr sz="1000">
                <a:solidFill>
                  <a:srgbClr val="212121"/>
                </a:solidFill>
              </a:defRPr>
            </a:lvl5pPr>
            <a:lvl6pPr lvl="5" algn="r">
              <a:lnSpc>
                <a:spcPct val="100000"/>
              </a:lnSpc>
              <a:spcAft>
                <a:spcPts val="0"/>
              </a:spcAft>
              <a:buNone/>
              <a:defRPr sz="1000">
                <a:solidFill>
                  <a:srgbClr val="212121"/>
                </a:solidFill>
              </a:defRPr>
            </a:lvl6pPr>
            <a:lvl7pPr lvl="6" algn="r">
              <a:lnSpc>
                <a:spcPct val="100000"/>
              </a:lnSpc>
              <a:spcAft>
                <a:spcPts val="0"/>
              </a:spcAft>
              <a:buNone/>
              <a:defRPr sz="1000">
                <a:solidFill>
                  <a:srgbClr val="212121"/>
                </a:solidFill>
              </a:defRPr>
            </a:lvl7pPr>
            <a:lvl8pPr lvl="7" algn="r">
              <a:lnSpc>
                <a:spcPct val="100000"/>
              </a:lnSpc>
              <a:spcAft>
                <a:spcPts val="0"/>
              </a:spcAft>
              <a:buNone/>
              <a:defRPr sz="1000">
                <a:solidFill>
                  <a:srgbClr val="212121"/>
                </a:solidFill>
              </a:defRPr>
            </a:lvl8pPr>
            <a:lvl9pPr lvl="8" algn="r">
              <a:lnSpc>
                <a:spcPct val="100000"/>
              </a:lnSpc>
              <a:spcAft>
                <a:spcPts val="0"/>
              </a:spcAft>
              <a:buNone/>
              <a:defRPr sz="1000">
                <a:solidFill>
                  <a:srgbClr val="21212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8">
  <p:cSld name="AUTOLAYOUT_30">
    <p:bg>
      <p:bgPr>
        <a:solidFill>
          <a:srgbClr val="FFFFFF"/>
        </a:solidFill>
      </p:bgPr>
    </p:bg>
    <p:spTree>
      <p:nvGrpSpPr>
        <p:cNvPr id="247" name="Shape 247"/>
        <p:cNvGrpSpPr/>
        <p:nvPr/>
      </p:nvGrpSpPr>
      <p:grpSpPr>
        <a:xfrm>
          <a:off x="0" y="0"/>
          <a:ext cx="0" cy="0"/>
          <a:chOff x="0" y="0"/>
          <a:chExt cx="0" cy="0"/>
        </a:xfrm>
      </p:grpSpPr>
      <p:sp>
        <p:nvSpPr>
          <p:cNvPr id="248" name="Google Shape;248;p30"/>
          <p:cNvSpPr/>
          <p:nvPr/>
        </p:nvSpPr>
        <p:spPr>
          <a:xfrm>
            <a:off x="0" y="0"/>
            <a:ext cx="9144000" cy="5143500"/>
          </a:xfrm>
          <a:prstGeom prst="rect">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0"/>
          <p:cNvSpPr/>
          <p:nvPr/>
        </p:nvSpPr>
        <p:spPr>
          <a:xfrm>
            <a:off x="181125" y="181125"/>
            <a:ext cx="8795400" cy="4781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0"/>
          <p:cNvSpPr txBox="1"/>
          <p:nvPr>
            <p:ph type="title"/>
          </p:nvPr>
        </p:nvSpPr>
        <p:spPr>
          <a:xfrm>
            <a:off x="811650" y="799739"/>
            <a:ext cx="6458400" cy="1479900"/>
          </a:xfrm>
          <a:prstGeom prst="rect">
            <a:avLst/>
          </a:prstGeom>
          <a:noFill/>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3600"/>
              <a:buNone/>
              <a:defRPr b="1" sz="3600">
                <a:solidFill>
                  <a:schemeClr val="dk1"/>
                </a:solidFill>
              </a:defRPr>
            </a:lvl1pPr>
            <a:lvl2pPr lvl="1" algn="l">
              <a:lnSpc>
                <a:spcPct val="100000"/>
              </a:lnSpc>
              <a:spcBef>
                <a:spcPts val="0"/>
              </a:spcBef>
              <a:spcAft>
                <a:spcPts val="0"/>
              </a:spcAft>
              <a:buClr>
                <a:schemeClr val="dk1"/>
              </a:buClr>
              <a:buSzPts val="3600"/>
              <a:buNone/>
              <a:defRPr b="1" sz="3600">
                <a:solidFill>
                  <a:schemeClr val="dk1"/>
                </a:solidFill>
              </a:defRPr>
            </a:lvl2pPr>
            <a:lvl3pPr lvl="2" algn="l">
              <a:lnSpc>
                <a:spcPct val="100000"/>
              </a:lnSpc>
              <a:spcBef>
                <a:spcPts val="0"/>
              </a:spcBef>
              <a:spcAft>
                <a:spcPts val="0"/>
              </a:spcAft>
              <a:buClr>
                <a:schemeClr val="dk1"/>
              </a:buClr>
              <a:buSzPts val="3600"/>
              <a:buNone/>
              <a:defRPr b="1" sz="3600">
                <a:solidFill>
                  <a:schemeClr val="dk1"/>
                </a:solidFill>
              </a:defRPr>
            </a:lvl3pPr>
            <a:lvl4pPr lvl="3" algn="l">
              <a:lnSpc>
                <a:spcPct val="100000"/>
              </a:lnSpc>
              <a:spcBef>
                <a:spcPts val="0"/>
              </a:spcBef>
              <a:spcAft>
                <a:spcPts val="0"/>
              </a:spcAft>
              <a:buClr>
                <a:schemeClr val="dk1"/>
              </a:buClr>
              <a:buSzPts val="3600"/>
              <a:buNone/>
              <a:defRPr b="1" sz="3600">
                <a:solidFill>
                  <a:schemeClr val="dk1"/>
                </a:solidFill>
              </a:defRPr>
            </a:lvl4pPr>
            <a:lvl5pPr lvl="4" algn="l">
              <a:lnSpc>
                <a:spcPct val="100000"/>
              </a:lnSpc>
              <a:spcBef>
                <a:spcPts val="0"/>
              </a:spcBef>
              <a:spcAft>
                <a:spcPts val="0"/>
              </a:spcAft>
              <a:buClr>
                <a:schemeClr val="dk1"/>
              </a:buClr>
              <a:buSzPts val="3600"/>
              <a:buNone/>
              <a:defRPr b="1" sz="3600">
                <a:solidFill>
                  <a:schemeClr val="dk1"/>
                </a:solidFill>
              </a:defRPr>
            </a:lvl5pPr>
            <a:lvl6pPr lvl="5" algn="l">
              <a:lnSpc>
                <a:spcPct val="100000"/>
              </a:lnSpc>
              <a:spcBef>
                <a:spcPts val="0"/>
              </a:spcBef>
              <a:spcAft>
                <a:spcPts val="0"/>
              </a:spcAft>
              <a:buClr>
                <a:schemeClr val="dk1"/>
              </a:buClr>
              <a:buSzPts val="3600"/>
              <a:buNone/>
              <a:defRPr b="1" sz="3600">
                <a:solidFill>
                  <a:schemeClr val="dk1"/>
                </a:solidFill>
              </a:defRPr>
            </a:lvl6pPr>
            <a:lvl7pPr lvl="6" algn="l">
              <a:lnSpc>
                <a:spcPct val="100000"/>
              </a:lnSpc>
              <a:spcBef>
                <a:spcPts val="0"/>
              </a:spcBef>
              <a:spcAft>
                <a:spcPts val="0"/>
              </a:spcAft>
              <a:buClr>
                <a:schemeClr val="dk1"/>
              </a:buClr>
              <a:buSzPts val="3600"/>
              <a:buNone/>
              <a:defRPr b="1" sz="3600">
                <a:solidFill>
                  <a:schemeClr val="dk1"/>
                </a:solidFill>
              </a:defRPr>
            </a:lvl7pPr>
            <a:lvl8pPr lvl="7" algn="l">
              <a:lnSpc>
                <a:spcPct val="100000"/>
              </a:lnSpc>
              <a:spcBef>
                <a:spcPts val="0"/>
              </a:spcBef>
              <a:spcAft>
                <a:spcPts val="0"/>
              </a:spcAft>
              <a:buClr>
                <a:schemeClr val="dk1"/>
              </a:buClr>
              <a:buSzPts val="3600"/>
              <a:buNone/>
              <a:defRPr b="1" sz="3600">
                <a:solidFill>
                  <a:schemeClr val="dk1"/>
                </a:solidFill>
              </a:defRPr>
            </a:lvl8pPr>
            <a:lvl9pPr lvl="8" algn="l">
              <a:lnSpc>
                <a:spcPct val="100000"/>
              </a:lnSpc>
              <a:spcBef>
                <a:spcPts val="0"/>
              </a:spcBef>
              <a:spcAft>
                <a:spcPts val="0"/>
              </a:spcAft>
              <a:buClr>
                <a:schemeClr val="dk1"/>
              </a:buClr>
              <a:buSzPts val="3600"/>
              <a:buNone/>
              <a:defRPr b="1" sz="3600">
                <a:solidFill>
                  <a:schemeClr val="dk1"/>
                </a:solidFill>
              </a:defRPr>
            </a:lvl9pPr>
          </a:lstStyle>
          <a:p/>
        </p:txBody>
      </p:sp>
      <p:sp>
        <p:nvSpPr>
          <p:cNvPr id="251" name="Google Shape;251;p30"/>
          <p:cNvSpPr txBox="1"/>
          <p:nvPr>
            <p:ph idx="1" type="body"/>
          </p:nvPr>
        </p:nvSpPr>
        <p:spPr>
          <a:xfrm>
            <a:off x="811650" y="2432039"/>
            <a:ext cx="6458400" cy="2037600"/>
          </a:xfrm>
          <a:prstGeom prst="rect">
            <a:avLst/>
          </a:prstGeom>
          <a:noFill/>
        </p:spPr>
        <p:txBody>
          <a:bodyPr anchorCtr="0" anchor="t" bIns="91425" lIns="91425" spcFirstLastPara="1" rIns="91425" wrap="square" tIns="91425">
            <a:noAutofit/>
          </a:bodyPr>
          <a:lstStyle>
            <a:lvl1pPr indent="-330200" lvl="0" marL="457200" algn="l">
              <a:lnSpc>
                <a:spcPct val="115000"/>
              </a:lnSpc>
              <a:spcBef>
                <a:spcPts val="0"/>
              </a:spcBef>
              <a:spcAft>
                <a:spcPts val="0"/>
              </a:spcAft>
              <a:buClr>
                <a:schemeClr val="dk2"/>
              </a:buClr>
              <a:buSzPts val="1600"/>
              <a:buChar char="●"/>
              <a:defRPr sz="1600">
                <a:solidFill>
                  <a:schemeClr val="dk2"/>
                </a:solidFill>
              </a:defRPr>
            </a:lvl1pPr>
            <a:lvl2pPr indent="-298450" lvl="1" marL="914400" algn="l">
              <a:lnSpc>
                <a:spcPct val="115000"/>
              </a:lnSpc>
              <a:spcBef>
                <a:spcPts val="1600"/>
              </a:spcBef>
              <a:spcAft>
                <a:spcPts val="0"/>
              </a:spcAft>
              <a:buClr>
                <a:schemeClr val="dk2"/>
              </a:buClr>
              <a:buSzPts val="1100"/>
              <a:buChar char="○"/>
              <a:defRPr sz="1400">
                <a:solidFill>
                  <a:schemeClr val="dk2"/>
                </a:solidFill>
              </a:defRPr>
            </a:lvl2pPr>
            <a:lvl3pPr indent="-298450" lvl="2" marL="1371600" algn="l">
              <a:lnSpc>
                <a:spcPct val="115000"/>
              </a:lnSpc>
              <a:spcBef>
                <a:spcPts val="1600"/>
              </a:spcBef>
              <a:spcAft>
                <a:spcPts val="0"/>
              </a:spcAft>
              <a:buClr>
                <a:schemeClr val="dk2"/>
              </a:buClr>
              <a:buSzPts val="1100"/>
              <a:buChar char="■"/>
              <a:defRPr sz="1400">
                <a:solidFill>
                  <a:schemeClr val="dk2"/>
                </a:solidFill>
              </a:defRPr>
            </a:lvl3pPr>
            <a:lvl4pPr indent="-298450" lvl="3" marL="1828800" algn="l">
              <a:lnSpc>
                <a:spcPct val="115000"/>
              </a:lnSpc>
              <a:spcBef>
                <a:spcPts val="1600"/>
              </a:spcBef>
              <a:spcAft>
                <a:spcPts val="0"/>
              </a:spcAft>
              <a:buClr>
                <a:schemeClr val="dk2"/>
              </a:buClr>
              <a:buSzPts val="1100"/>
              <a:buChar char="●"/>
              <a:defRPr sz="1400">
                <a:solidFill>
                  <a:schemeClr val="dk2"/>
                </a:solidFill>
              </a:defRPr>
            </a:lvl4pPr>
            <a:lvl5pPr indent="-298450" lvl="4" marL="2286000" algn="l">
              <a:lnSpc>
                <a:spcPct val="115000"/>
              </a:lnSpc>
              <a:spcBef>
                <a:spcPts val="1600"/>
              </a:spcBef>
              <a:spcAft>
                <a:spcPts val="0"/>
              </a:spcAft>
              <a:buClr>
                <a:schemeClr val="dk2"/>
              </a:buClr>
              <a:buSzPts val="1100"/>
              <a:buChar char="○"/>
              <a:defRPr sz="1400">
                <a:solidFill>
                  <a:schemeClr val="dk2"/>
                </a:solidFill>
              </a:defRPr>
            </a:lvl5pPr>
            <a:lvl6pPr indent="-298450" lvl="5" marL="2743200" algn="l">
              <a:lnSpc>
                <a:spcPct val="115000"/>
              </a:lnSpc>
              <a:spcBef>
                <a:spcPts val="1600"/>
              </a:spcBef>
              <a:spcAft>
                <a:spcPts val="0"/>
              </a:spcAft>
              <a:buClr>
                <a:schemeClr val="dk2"/>
              </a:buClr>
              <a:buSzPts val="1100"/>
              <a:buChar char="■"/>
              <a:defRPr sz="1400">
                <a:solidFill>
                  <a:schemeClr val="dk2"/>
                </a:solidFill>
              </a:defRPr>
            </a:lvl6pPr>
            <a:lvl7pPr indent="-298450" lvl="6" marL="3200400" algn="l">
              <a:lnSpc>
                <a:spcPct val="115000"/>
              </a:lnSpc>
              <a:spcBef>
                <a:spcPts val="1600"/>
              </a:spcBef>
              <a:spcAft>
                <a:spcPts val="0"/>
              </a:spcAft>
              <a:buClr>
                <a:schemeClr val="dk2"/>
              </a:buClr>
              <a:buSzPts val="1100"/>
              <a:buChar char="●"/>
              <a:defRPr sz="1400">
                <a:solidFill>
                  <a:schemeClr val="dk2"/>
                </a:solidFill>
              </a:defRPr>
            </a:lvl7pPr>
            <a:lvl8pPr indent="-298450" lvl="7" marL="3657600" algn="l">
              <a:lnSpc>
                <a:spcPct val="115000"/>
              </a:lnSpc>
              <a:spcBef>
                <a:spcPts val="1600"/>
              </a:spcBef>
              <a:spcAft>
                <a:spcPts val="0"/>
              </a:spcAft>
              <a:buClr>
                <a:schemeClr val="dk2"/>
              </a:buClr>
              <a:buSzPts val="1100"/>
              <a:buChar char="○"/>
              <a:defRPr sz="1400">
                <a:solidFill>
                  <a:schemeClr val="dk2"/>
                </a:solidFill>
              </a:defRPr>
            </a:lvl8pPr>
            <a:lvl9pPr indent="-298450" lvl="8" marL="4114800" algn="l">
              <a:lnSpc>
                <a:spcPct val="115000"/>
              </a:lnSpc>
              <a:spcBef>
                <a:spcPts val="1600"/>
              </a:spcBef>
              <a:spcAft>
                <a:spcPts val="1600"/>
              </a:spcAft>
              <a:buClr>
                <a:schemeClr val="dk2"/>
              </a:buClr>
              <a:buSzPts val="1100"/>
              <a:buChar char="■"/>
              <a:defRPr sz="1400">
                <a:solidFill>
                  <a:schemeClr val="dk2"/>
                </a:solidFill>
              </a:defRPr>
            </a:lvl9pPr>
          </a:lstStyle>
          <a:p/>
        </p:txBody>
      </p:sp>
      <p:sp>
        <p:nvSpPr>
          <p:cNvPr id="252" name="Google Shape;252;p30"/>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7">
  <p:cSld name="AUTOLAYOUT_31">
    <p:spTree>
      <p:nvGrpSpPr>
        <p:cNvPr id="253" name="Shape 253"/>
        <p:cNvGrpSpPr/>
        <p:nvPr/>
      </p:nvGrpSpPr>
      <p:grpSpPr>
        <a:xfrm>
          <a:off x="0" y="0"/>
          <a:ext cx="0" cy="0"/>
          <a:chOff x="0" y="0"/>
          <a:chExt cx="0" cy="0"/>
        </a:xfrm>
      </p:grpSpPr>
      <p:sp>
        <p:nvSpPr>
          <p:cNvPr id="254" name="Google Shape;254;p31"/>
          <p:cNvSpPr/>
          <p:nvPr/>
        </p:nvSpPr>
        <p:spPr>
          <a:xfrm>
            <a:off x="0" y="0"/>
            <a:ext cx="9144000" cy="5143500"/>
          </a:xfrm>
          <a:prstGeom prst="rect">
            <a:avLst/>
          </a:pr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5" name="Google Shape;255;p31"/>
          <p:cNvPicPr preferRelativeResize="0"/>
          <p:nvPr/>
        </p:nvPicPr>
        <p:blipFill rotWithShape="1">
          <a:blip r:embed="rId2">
            <a:alphaModFix amt="64000"/>
          </a:blip>
          <a:srcRect b="7820" l="0" r="0" t="7820"/>
          <a:stretch/>
        </p:blipFill>
        <p:spPr>
          <a:xfrm>
            <a:off x="-1" y="-3"/>
            <a:ext cx="9144006" cy="5143499"/>
          </a:xfrm>
          <a:prstGeom prst="rect">
            <a:avLst/>
          </a:prstGeom>
          <a:noFill/>
          <a:ln>
            <a:noFill/>
          </a:ln>
        </p:spPr>
      </p:pic>
      <p:sp>
        <p:nvSpPr>
          <p:cNvPr id="256" name="Google Shape;256;p31"/>
          <p:cNvSpPr/>
          <p:nvPr/>
        </p:nvSpPr>
        <p:spPr>
          <a:xfrm>
            <a:off x="821835" y="2765450"/>
            <a:ext cx="638100" cy="72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1"/>
          <p:cNvSpPr txBox="1"/>
          <p:nvPr>
            <p:ph type="ctrTitle"/>
          </p:nvPr>
        </p:nvSpPr>
        <p:spPr>
          <a:xfrm>
            <a:off x="714825" y="2998550"/>
            <a:ext cx="4868400" cy="14469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3000"/>
              <a:buNone/>
              <a:defRPr b="1" sz="3000">
                <a:solidFill>
                  <a:srgbClr val="FFFFFF"/>
                </a:solidFill>
              </a:defRPr>
            </a:lvl1pPr>
            <a:lvl2pPr lvl="1" algn="l">
              <a:lnSpc>
                <a:spcPct val="100000"/>
              </a:lnSpc>
              <a:spcBef>
                <a:spcPts val="0"/>
              </a:spcBef>
              <a:spcAft>
                <a:spcPts val="0"/>
              </a:spcAft>
              <a:buClr>
                <a:srgbClr val="FFFFFF"/>
              </a:buClr>
              <a:buSzPts val="3000"/>
              <a:buNone/>
              <a:defRPr b="1" sz="3000">
                <a:solidFill>
                  <a:srgbClr val="FFFFFF"/>
                </a:solidFill>
              </a:defRPr>
            </a:lvl2pPr>
            <a:lvl3pPr lvl="2" algn="l">
              <a:lnSpc>
                <a:spcPct val="100000"/>
              </a:lnSpc>
              <a:spcBef>
                <a:spcPts val="0"/>
              </a:spcBef>
              <a:spcAft>
                <a:spcPts val="0"/>
              </a:spcAft>
              <a:buClr>
                <a:srgbClr val="FFFFFF"/>
              </a:buClr>
              <a:buSzPts val="3000"/>
              <a:buNone/>
              <a:defRPr b="1" sz="3000">
                <a:solidFill>
                  <a:srgbClr val="FFFFFF"/>
                </a:solidFill>
              </a:defRPr>
            </a:lvl3pPr>
            <a:lvl4pPr lvl="3" algn="l">
              <a:lnSpc>
                <a:spcPct val="100000"/>
              </a:lnSpc>
              <a:spcBef>
                <a:spcPts val="0"/>
              </a:spcBef>
              <a:spcAft>
                <a:spcPts val="0"/>
              </a:spcAft>
              <a:buClr>
                <a:srgbClr val="FFFFFF"/>
              </a:buClr>
              <a:buSzPts val="3000"/>
              <a:buNone/>
              <a:defRPr b="1" sz="3000">
                <a:solidFill>
                  <a:srgbClr val="FFFFFF"/>
                </a:solidFill>
              </a:defRPr>
            </a:lvl4pPr>
            <a:lvl5pPr lvl="4" algn="l">
              <a:lnSpc>
                <a:spcPct val="100000"/>
              </a:lnSpc>
              <a:spcBef>
                <a:spcPts val="0"/>
              </a:spcBef>
              <a:spcAft>
                <a:spcPts val="0"/>
              </a:spcAft>
              <a:buClr>
                <a:srgbClr val="FFFFFF"/>
              </a:buClr>
              <a:buSzPts val="3000"/>
              <a:buNone/>
              <a:defRPr b="1" sz="3000">
                <a:solidFill>
                  <a:srgbClr val="FFFFFF"/>
                </a:solidFill>
              </a:defRPr>
            </a:lvl5pPr>
            <a:lvl6pPr lvl="5" algn="l">
              <a:lnSpc>
                <a:spcPct val="100000"/>
              </a:lnSpc>
              <a:spcBef>
                <a:spcPts val="0"/>
              </a:spcBef>
              <a:spcAft>
                <a:spcPts val="0"/>
              </a:spcAft>
              <a:buClr>
                <a:srgbClr val="FFFFFF"/>
              </a:buClr>
              <a:buSzPts val="3000"/>
              <a:buNone/>
              <a:defRPr b="1" sz="3000">
                <a:solidFill>
                  <a:srgbClr val="FFFFFF"/>
                </a:solidFill>
              </a:defRPr>
            </a:lvl6pPr>
            <a:lvl7pPr lvl="6" algn="l">
              <a:lnSpc>
                <a:spcPct val="100000"/>
              </a:lnSpc>
              <a:spcBef>
                <a:spcPts val="0"/>
              </a:spcBef>
              <a:spcAft>
                <a:spcPts val="0"/>
              </a:spcAft>
              <a:buClr>
                <a:srgbClr val="FFFFFF"/>
              </a:buClr>
              <a:buSzPts val="3000"/>
              <a:buNone/>
              <a:defRPr b="1" sz="3000">
                <a:solidFill>
                  <a:srgbClr val="FFFFFF"/>
                </a:solidFill>
              </a:defRPr>
            </a:lvl7pPr>
            <a:lvl8pPr lvl="7" algn="l">
              <a:lnSpc>
                <a:spcPct val="100000"/>
              </a:lnSpc>
              <a:spcBef>
                <a:spcPts val="0"/>
              </a:spcBef>
              <a:spcAft>
                <a:spcPts val="0"/>
              </a:spcAft>
              <a:buClr>
                <a:srgbClr val="FFFFFF"/>
              </a:buClr>
              <a:buSzPts val="3000"/>
              <a:buNone/>
              <a:defRPr b="1" sz="3000">
                <a:solidFill>
                  <a:srgbClr val="FFFFFF"/>
                </a:solidFill>
              </a:defRPr>
            </a:lvl8pPr>
            <a:lvl9pPr lvl="8" algn="l">
              <a:lnSpc>
                <a:spcPct val="100000"/>
              </a:lnSpc>
              <a:spcBef>
                <a:spcPts val="0"/>
              </a:spcBef>
              <a:spcAft>
                <a:spcPts val="0"/>
              </a:spcAft>
              <a:buClr>
                <a:srgbClr val="FFFFFF"/>
              </a:buClr>
              <a:buSzPts val="3000"/>
              <a:buNone/>
              <a:defRPr b="1" sz="3000">
                <a:solidFill>
                  <a:srgbClr val="FFFFFF"/>
                </a:solidFill>
              </a:defRPr>
            </a:lvl9pPr>
          </a:lstStyle>
          <a:p/>
        </p:txBody>
      </p:sp>
      <p:sp>
        <p:nvSpPr>
          <p:cNvPr id="258" name="Google Shape;258;p31"/>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212121"/>
                </a:solidFill>
              </a:defRPr>
            </a:lvl1pPr>
            <a:lvl2pPr lvl="1" algn="r">
              <a:lnSpc>
                <a:spcPct val="100000"/>
              </a:lnSpc>
              <a:spcAft>
                <a:spcPts val="0"/>
              </a:spcAft>
              <a:buNone/>
              <a:defRPr sz="1000">
                <a:solidFill>
                  <a:srgbClr val="212121"/>
                </a:solidFill>
              </a:defRPr>
            </a:lvl2pPr>
            <a:lvl3pPr lvl="2" algn="r">
              <a:lnSpc>
                <a:spcPct val="100000"/>
              </a:lnSpc>
              <a:spcAft>
                <a:spcPts val="0"/>
              </a:spcAft>
              <a:buNone/>
              <a:defRPr sz="1000">
                <a:solidFill>
                  <a:srgbClr val="212121"/>
                </a:solidFill>
              </a:defRPr>
            </a:lvl3pPr>
            <a:lvl4pPr lvl="3" algn="r">
              <a:lnSpc>
                <a:spcPct val="100000"/>
              </a:lnSpc>
              <a:spcAft>
                <a:spcPts val="0"/>
              </a:spcAft>
              <a:buNone/>
              <a:defRPr sz="1000">
                <a:solidFill>
                  <a:srgbClr val="212121"/>
                </a:solidFill>
              </a:defRPr>
            </a:lvl4pPr>
            <a:lvl5pPr lvl="4" algn="r">
              <a:lnSpc>
                <a:spcPct val="100000"/>
              </a:lnSpc>
              <a:spcAft>
                <a:spcPts val="0"/>
              </a:spcAft>
              <a:buNone/>
              <a:defRPr sz="1000">
                <a:solidFill>
                  <a:srgbClr val="212121"/>
                </a:solidFill>
              </a:defRPr>
            </a:lvl5pPr>
            <a:lvl6pPr lvl="5" algn="r">
              <a:lnSpc>
                <a:spcPct val="100000"/>
              </a:lnSpc>
              <a:spcAft>
                <a:spcPts val="0"/>
              </a:spcAft>
              <a:buNone/>
              <a:defRPr sz="1000">
                <a:solidFill>
                  <a:srgbClr val="212121"/>
                </a:solidFill>
              </a:defRPr>
            </a:lvl6pPr>
            <a:lvl7pPr lvl="6" algn="r">
              <a:lnSpc>
                <a:spcPct val="100000"/>
              </a:lnSpc>
              <a:spcAft>
                <a:spcPts val="0"/>
              </a:spcAft>
              <a:buNone/>
              <a:defRPr sz="1000">
                <a:solidFill>
                  <a:srgbClr val="212121"/>
                </a:solidFill>
              </a:defRPr>
            </a:lvl7pPr>
            <a:lvl8pPr lvl="7" algn="r">
              <a:lnSpc>
                <a:spcPct val="100000"/>
              </a:lnSpc>
              <a:spcAft>
                <a:spcPts val="0"/>
              </a:spcAft>
              <a:buNone/>
              <a:defRPr sz="1000">
                <a:solidFill>
                  <a:srgbClr val="212121"/>
                </a:solidFill>
              </a:defRPr>
            </a:lvl8pPr>
            <a:lvl9pPr lvl="8" algn="r">
              <a:lnSpc>
                <a:spcPct val="100000"/>
              </a:lnSpc>
              <a:spcAft>
                <a:spcPts val="0"/>
              </a:spcAft>
              <a:buNone/>
              <a:defRPr sz="1000">
                <a:solidFill>
                  <a:srgbClr val="21212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9">
  <p:cSld name="AUTOLAYOUT_32">
    <p:bg>
      <p:bgPr>
        <a:solidFill>
          <a:srgbClr val="FFFFFF"/>
        </a:solidFill>
      </p:bgPr>
    </p:bg>
    <p:spTree>
      <p:nvGrpSpPr>
        <p:cNvPr id="259" name="Shape 259"/>
        <p:cNvGrpSpPr/>
        <p:nvPr/>
      </p:nvGrpSpPr>
      <p:grpSpPr>
        <a:xfrm>
          <a:off x="0" y="0"/>
          <a:ext cx="0" cy="0"/>
          <a:chOff x="0" y="0"/>
          <a:chExt cx="0" cy="0"/>
        </a:xfrm>
      </p:grpSpPr>
      <p:sp>
        <p:nvSpPr>
          <p:cNvPr id="260" name="Google Shape;260;p32"/>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 name="Google Shape;261;p32"/>
          <p:cNvGrpSpPr/>
          <p:nvPr/>
        </p:nvGrpSpPr>
        <p:grpSpPr>
          <a:xfrm>
            <a:off x="2" y="4713898"/>
            <a:ext cx="3047923" cy="429600"/>
            <a:chOff x="-73" y="4713898"/>
            <a:chExt cx="3047923" cy="429600"/>
          </a:xfrm>
        </p:grpSpPr>
        <p:sp>
          <p:nvSpPr>
            <p:cNvPr id="262" name="Google Shape;262;p32"/>
            <p:cNvSpPr/>
            <p:nvPr/>
          </p:nvSpPr>
          <p:spPr>
            <a:xfrm rot="-5400000">
              <a:off x="2452050" y="4547698"/>
              <a:ext cx="429600" cy="762000"/>
            </a:xfrm>
            <a:prstGeom prst="rtTriangle">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2"/>
            <p:cNvSpPr/>
            <p:nvPr/>
          </p:nvSpPr>
          <p:spPr>
            <a:xfrm rot="-5400000">
              <a:off x="928119" y="4547698"/>
              <a:ext cx="429600" cy="762000"/>
            </a:xfrm>
            <a:prstGeom prst="rtTriangl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2"/>
            <p:cNvSpPr/>
            <p:nvPr/>
          </p:nvSpPr>
          <p:spPr>
            <a:xfrm flipH="1" rot="5400000">
              <a:off x="1689952" y="4547698"/>
              <a:ext cx="429600" cy="762000"/>
            </a:xfrm>
            <a:prstGeom prst="rtTriangl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2"/>
            <p:cNvSpPr/>
            <p:nvPr/>
          </p:nvSpPr>
          <p:spPr>
            <a:xfrm flipH="1" rot="5400000">
              <a:off x="166127" y="4547698"/>
              <a:ext cx="429600" cy="762000"/>
            </a:xfrm>
            <a:prstGeom prst="rtTriangl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 name="Google Shape;266;p32"/>
          <p:cNvSpPr/>
          <p:nvPr/>
        </p:nvSpPr>
        <p:spPr>
          <a:xfrm>
            <a:off x="3047650" y="0"/>
            <a:ext cx="60963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2"/>
          <p:cNvSpPr txBox="1"/>
          <p:nvPr>
            <p:ph type="title"/>
          </p:nvPr>
        </p:nvSpPr>
        <p:spPr>
          <a:xfrm>
            <a:off x="185350" y="352000"/>
            <a:ext cx="2683200" cy="4078800"/>
          </a:xfrm>
          <a:prstGeom prst="rect">
            <a:avLst/>
          </a:prstGeom>
          <a:noFill/>
        </p:spPr>
        <p:txBody>
          <a:bodyPr anchorCtr="0" anchor="t" bIns="91425" lIns="91425" spcFirstLastPara="1" rIns="91425" wrap="square" tIns="91425">
            <a:noAutofit/>
          </a:bodyPr>
          <a:lstStyle>
            <a:lvl1pPr lvl="0" rtl="0" algn="l">
              <a:lnSpc>
                <a:spcPct val="100000"/>
              </a:lnSpc>
              <a:spcBef>
                <a:spcPts val="0"/>
              </a:spcBef>
              <a:spcAft>
                <a:spcPts val="0"/>
              </a:spcAft>
              <a:buNone/>
              <a:defRPr b="1" sz="3000">
                <a:solidFill>
                  <a:srgbClr val="212121"/>
                </a:solidFill>
              </a:defRPr>
            </a:lvl1pPr>
            <a:lvl2pPr lvl="1" rtl="0" algn="l">
              <a:lnSpc>
                <a:spcPct val="100000"/>
              </a:lnSpc>
              <a:spcBef>
                <a:spcPts val="0"/>
              </a:spcBef>
              <a:spcAft>
                <a:spcPts val="0"/>
              </a:spcAft>
              <a:buNone/>
              <a:defRPr b="1" sz="3000">
                <a:solidFill>
                  <a:srgbClr val="212121"/>
                </a:solidFill>
              </a:defRPr>
            </a:lvl2pPr>
            <a:lvl3pPr lvl="2" rtl="0" algn="l">
              <a:lnSpc>
                <a:spcPct val="100000"/>
              </a:lnSpc>
              <a:spcBef>
                <a:spcPts val="0"/>
              </a:spcBef>
              <a:spcAft>
                <a:spcPts val="0"/>
              </a:spcAft>
              <a:buNone/>
              <a:defRPr b="1" sz="3000">
                <a:solidFill>
                  <a:srgbClr val="212121"/>
                </a:solidFill>
              </a:defRPr>
            </a:lvl3pPr>
            <a:lvl4pPr lvl="3" rtl="0" algn="l">
              <a:lnSpc>
                <a:spcPct val="100000"/>
              </a:lnSpc>
              <a:spcBef>
                <a:spcPts val="0"/>
              </a:spcBef>
              <a:spcAft>
                <a:spcPts val="0"/>
              </a:spcAft>
              <a:buNone/>
              <a:defRPr b="1" sz="3000">
                <a:solidFill>
                  <a:srgbClr val="212121"/>
                </a:solidFill>
              </a:defRPr>
            </a:lvl4pPr>
            <a:lvl5pPr lvl="4" rtl="0" algn="l">
              <a:lnSpc>
                <a:spcPct val="100000"/>
              </a:lnSpc>
              <a:spcBef>
                <a:spcPts val="0"/>
              </a:spcBef>
              <a:spcAft>
                <a:spcPts val="0"/>
              </a:spcAft>
              <a:buNone/>
              <a:defRPr b="1" sz="3000">
                <a:solidFill>
                  <a:srgbClr val="212121"/>
                </a:solidFill>
              </a:defRPr>
            </a:lvl5pPr>
            <a:lvl6pPr lvl="5" rtl="0" algn="l">
              <a:lnSpc>
                <a:spcPct val="100000"/>
              </a:lnSpc>
              <a:spcBef>
                <a:spcPts val="0"/>
              </a:spcBef>
              <a:spcAft>
                <a:spcPts val="0"/>
              </a:spcAft>
              <a:buNone/>
              <a:defRPr b="1" sz="3000">
                <a:solidFill>
                  <a:srgbClr val="212121"/>
                </a:solidFill>
              </a:defRPr>
            </a:lvl6pPr>
            <a:lvl7pPr lvl="6" rtl="0" algn="l">
              <a:lnSpc>
                <a:spcPct val="100000"/>
              </a:lnSpc>
              <a:spcBef>
                <a:spcPts val="0"/>
              </a:spcBef>
              <a:spcAft>
                <a:spcPts val="0"/>
              </a:spcAft>
              <a:buNone/>
              <a:defRPr b="1" sz="3000">
                <a:solidFill>
                  <a:srgbClr val="212121"/>
                </a:solidFill>
              </a:defRPr>
            </a:lvl7pPr>
            <a:lvl8pPr lvl="7" rtl="0" algn="l">
              <a:lnSpc>
                <a:spcPct val="100000"/>
              </a:lnSpc>
              <a:spcBef>
                <a:spcPts val="0"/>
              </a:spcBef>
              <a:spcAft>
                <a:spcPts val="0"/>
              </a:spcAft>
              <a:buNone/>
              <a:defRPr b="1" sz="3000">
                <a:solidFill>
                  <a:srgbClr val="212121"/>
                </a:solidFill>
              </a:defRPr>
            </a:lvl8pPr>
            <a:lvl9pPr lvl="8" rtl="0" algn="l">
              <a:lnSpc>
                <a:spcPct val="100000"/>
              </a:lnSpc>
              <a:spcBef>
                <a:spcPts val="0"/>
              </a:spcBef>
              <a:spcAft>
                <a:spcPts val="0"/>
              </a:spcAft>
              <a:buNone/>
              <a:defRPr b="1" sz="3000">
                <a:solidFill>
                  <a:srgbClr val="212121"/>
                </a:solidFill>
              </a:defRPr>
            </a:lvl9pPr>
          </a:lstStyle>
          <a:p/>
        </p:txBody>
      </p:sp>
      <p:sp>
        <p:nvSpPr>
          <p:cNvPr id="268" name="Google Shape;268;p32"/>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rtl="0" algn="r">
              <a:lnSpc>
                <a:spcPct val="100000"/>
              </a:lnSpc>
              <a:spcAft>
                <a:spcPts val="0"/>
              </a:spcAft>
              <a:buNone/>
              <a:defRPr sz="1000">
                <a:solidFill>
                  <a:schemeClr val="dk2"/>
                </a:solidFill>
              </a:defRPr>
            </a:lvl1pPr>
            <a:lvl2pPr lvl="1" rtl="0" algn="r">
              <a:lnSpc>
                <a:spcPct val="100000"/>
              </a:lnSpc>
              <a:spcAft>
                <a:spcPts val="0"/>
              </a:spcAft>
              <a:buNone/>
              <a:defRPr sz="1000">
                <a:solidFill>
                  <a:schemeClr val="dk2"/>
                </a:solidFill>
              </a:defRPr>
            </a:lvl2pPr>
            <a:lvl3pPr lvl="2" rtl="0" algn="r">
              <a:lnSpc>
                <a:spcPct val="100000"/>
              </a:lnSpc>
              <a:spcAft>
                <a:spcPts val="0"/>
              </a:spcAft>
              <a:buNone/>
              <a:defRPr sz="1000">
                <a:solidFill>
                  <a:schemeClr val="dk2"/>
                </a:solidFill>
              </a:defRPr>
            </a:lvl3pPr>
            <a:lvl4pPr lvl="3" rtl="0" algn="r">
              <a:lnSpc>
                <a:spcPct val="100000"/>
              </a:lnSpc>
              <a:spcAft>
                <a:spcPts val="0"/>
              </a:spcAft>
              <a:buNone/>
              <a:defRPr sz="1000">
                <a:solidFill>
                  <a:schemeClr val="dk2"/>
                </a:solidFill>
              </a:defRPr>
            </a:lvl4pPr>
            <a:lvl5pPr lvl="4" rtl="0" algn="r">
              <a:lnSpc>
                <a:spcPct val="100000"/>
              </a:lnSpc>
              <a:spcAft>
                <a:spcPts val="0"/>
              </a:spcAft>
              <a:buNone/>
              <a:defRPr sz="1000">
                <a:solidFill>
                  <a:schemeClr val="dk2"/>
                </a:solidFill>
              </a:defRPr>
            </a:lvl5pPr>
            <a:lvl6pPr lvl="5" rtl="0" algn="r">
              <a:lnSpc>
                <a:spcPct val="100000"/>
              </a:lnSpc>
              <a:spcAft>
                <a:spcPts val="0"/>
              </a:spcAft>
              <a:buNone/>
              <a:defRPr sz="1000">
                <a:solidFill>
                  <a:schemeClr val="dk2"/>
                </a:solidFill>
              </a:defRPr>
            </a:lvl6pPr>
            <a:lvl7pPr lvl="6" rtl="0" algn="r">
              <a:lnSpc>
                <a:spcPct val="100000"/>
              </a:lnSpc>
              <a:spcAft>
                <a:spcPts val="0"/>
              </a:spcAft>
              <a:buNone/>
              <a:defRPr sz="1000">
                <a:solidFill>
                  <a:schemeClr val="dk2"/>
                </a:solidFill>
              </a:defRPr>
            </a:lvl7pPr>
            <a:lvl8pPr lvl="7" rtl="0" algn="r">
              <a:lnSpc>
                <a:spcPct val="100000"/>
              </a:lnSpc>
              <a:spcAft>
                <a:spcPts val="0"/>
              </a:spcAft>
              <a:buNone/>
              <a:defRPr sz="1000">
                <a:solidFill>
                  <a:schemeClr val="dk2"/>
                </a:solidFill>
              </a:defRPr>
            </a:lvl8pPr>
            <a:lvl9pPr lvl="8" rtl="0"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0">
  <p:cSld name="AUTOLAYOUT_33">
    <p:bg>
      <p:bgPr>
        <a:solidFill>
          <a:srgbClr val="FFFFFF"/>
        </a:solidFill>
      </p:bgPr>
    </p:bg>
    <p:spTree>
      <p:nvGrpSpPr>
        <p:cNvPr id="269" name="Shape 269"/>
        <p:cNvGrpSpPr/>
        <p:nvPr/>
      </p:nvGrpSpPr>
      <p:grpSpPr>
        <a:xfrm>
          <a:off x="0" y="0"/>
          <a:ext cx="0" cy="0"/>
          <a:chOff x="0" y="0"/>
          <a:chExt cx="0" cy="0"/>
        </a:xfrm>
      </p:grpSpPr>
      <p:pic>
        <p:nvPicPr>
          <p:cNvPr id="270" name="Google Shape;270;p33"/>
          <p:cNvPicPr preferRelativeResize="0"/>
          <p:nvPr/>
        </p:nvPicPr>
        <p:blipFill>
          <a:blip r:embed="rId2">
            <a:alphaModFix/>
          </a:blip>
          <a:stretch>
            <a:fillRect/>
          </a:stretch>
        </p:blipFill>
        <p:spPr>
          <a:xfrm>
            <a:off x="-1" y="-3"/>
            <a:ext cx="9144007" cy="5143500"/>
          </a:xfrm>
          <a:prstGeom prst="rect">
            <a:avLst/>
          </a:prstGeom>
          <a:noFill/>
          <a:ln>
            <a:noFill/>
          </a:ln>
        </p:spPr>
      </p:pic>
      <p:sp>
        <p:nvSpPr>
          <p:cNvPr id="271" name="Google Shape;271;p33"/>
          <p:cNvSpPr txBox="1"/>
          <p:nvPr>
            <p:ph type="ctrTitle"/>
          </p:nvPr>
        </p:nvSpPr>
        <p:spPr>
          <a:xfrm>
            <a:off x="436825" y="901200"/>
            <a:ext cx="4065900" cy="3341100"/>
          </a:xfrm>
          <a:prstGeom prst="rect">
            <a:avLst/>
          </a:prstGeom>
          <a:noFill/>
        </p:spPr>
        <p:txBody>
          <a:bodyPr anchorCtr="0" anchor="ctr" bIns="91425" lIns="91425" spcFirstLastPara="1" rIns="91425" wrap="square" tIns="91425">
            <a:noAutofit/>
          </a:bodyPr>
          <a:lstStyle>
            <a:lvl1pPr lvl="0" algn="l">
              <a:lnSpc>
                <a:spcPct val="100000"/>
              </a:lnSpc>
              <a:spcBef>
                <a:spcPts val="0"/>
              </a:spcBef>
              <a:spcAft>
                <a:spcPts val="0"/>
              </a:spcAft>
              <a:buClr>
                <a:srgbClr val="424242"/>
              </a:buClr>
              <a:buSzPts val="3600"/>
              <a:buNone/>
              <a:defRPr sz="3600">
                <a:solidFill>
                  <a:srgbClr val="424242"/>
                </a:solidFill>
              </a:defRPr>
            </a:lvl1pPr>
            <a:lvl2pPr lvl="1" algn="l">
              <a:lnSpc>
                <a:spcPct val="100000"/>
              </a:lnSpc>
              <a:spcBef>
                <a:spcPts val="0"/>
              </a:spcBef>
              <a:spcAft>
                <a:spcPts val="0"/>
              </a:spcAft>
              <a:buClr>
                <a:srgbClr val="424242"/>
              </a:buClr>
              <a:buSzPts val="3600"/>
              <a:buNone/>
              <a:defRPr sz="3600">
                <a:solidFill>
                  <a:srgbClr val="424242"/>
                </a:solidFill>
              </a:defRPr>
            </a:lvl2pPr>
            <a:lvl3pPr lvl="2" algn="l">
              <a:lnSpc>
                <a:spcPct val="100000"/>
              </a:lnSpc>
              <a:spcBef>
                <a:spcPts val="0"/>
              </a:spcBef>
              <a:spcAft>
                <a:spcPts val="0"/>
              </a:spcAft>
              <a:buClr>
                <a:srgbClr val="424242"/>
              </a:buClr>
              <a:buSzPts val="3600"/>
              <a:buNone/>
              <a:defRPr sz="3600">
                <a:solidFill>
                  <a:srgbClr val="424242"/>
                </a:solidFill>
              </a:defRPr>
            </a:lvl3pPr>
            <a:lvl4pPr lvl="3" algn="l">
              <a:lnSpc>
                <a:spcPct val="100000"/>
              </a:lnSpc>
              <a:spcBef>
                <a:spcPts val="0"/>
              </a:spcBef>
              <a:spcAft>
                <a:spcPts val="0"/>
              </a:spcAft>
              <a:buClr>
                <a:srgbClr val="424242"/>
              </a:buClr>
              <a:buSzPts val="3600"/>
              <a:buNone/>
              <a:defRPr sz="3600">
                <a:solidFill>
                  <a:srgbClr val="424242"/>
                </a:solidFill>
              </a:defRPr>
            </a:lvl4pPr>
            <a:lvl5pPr lvl="4" algn="l">
              <a:lnSpc>
                <a:spcPct val="100000"/>
              </a:lnSpc>
              <a:spcBef>
                <a:spcPts val="0"/>
              </a:spcBef>
              <a:spcAft>
                <a:spcPts val="0"/>
              </a:spcAft>
              <a:buClr>
                <a:srgbClr val="424242"/>
              </a:buClr>
              <a:buSzPts val="3600"/>
              <a:buNone/>
              <a:defRPr sz="3600">
                <a:solidFill>
                  <a:srgbClr val="424242"/>
                </a:solidFill>
              </a:defRPr>
            </a:lvl5pPr>
            <a:lvl6pPr lvl="5" algn="l">
              <a:lnSpc>
                <a:spcPct val="100000"/>
              </a:lnSpc>
              <a:spcBef>
                <a:spcPts val="0"/>
              </a:spcBef>
              <a:spcAft>
                <a:spcPts val="0"/>
              </a:spcAft>
              <a:buClr>
                <a:srgbClr val="424242"/>
              </a:buClr>
              <a:buSzPts val="3600"/>
              <a:buNone/>
              <a:defRPr sz="3600">
                <a:solidFill>
                  <a:srgbClr val="424242"/>
                </a:solidFill>
              </a:defRPr>
            </a:lvl6pPr>
            <a:lvl7pPr lvl="6" algn="l">
              <a:lnSpc>
                <a:spcPct val="100000"/>
              </a:lnSpc>
              <a:spcBef>
                <a:spcPts val="0"/>
              </a:spcBef>
              <a:spcAft>
                <a:spcPts val="0"/>
              </a:spcAft>
              <a:buClr>
                <a:srgbClr val="424242"/>
              </a:buClr>
              <a:buSzPts val="3600"/>
              <a:buNone/>
              <a:defRPr sz="3600">
                <a:solidFill>
                  <a:srgbClr val="424242"/>
                </a:solidFill>
              </a:defRPr>
            </a:lvl7pPr>
            <a:lvl8pPr lvl="7" algn="l">
              <a:lnSpc>
                <a:spcPct val="100000"/>
              </a:lnSpc>
              <a:spcBef>
                <a:spcPts val="0"/>
              </a:spcBef>
              <a:spcAft>
                <a:spcPts val="0"/>
              </a:spcAft>
              <a:buClr>
                <a:srgbClr val="424242"/>
              </a:buClr>
              <a:buSzPts val="3600"/>
              <a:buNone/>
              <a:defRPr sz="3600">
                <a:solidFill>
                  <a:srgbClr val="424242"/>
                </a:solidFill>
              </a:defRPr>
            </a:lvl8pPr>
            <a:lvl9pPr lvl="8" algn="l">
              <a:lnSpc>
                <a:spcPct val="100000"/>
              </a:lnSpc>
              <a:spcBef>
                <a:spcPts val="0"/>
              </a:spcBef>
              <a:spcAft>
                <a:spcPts val="0"/>
              </a:spcAft>
              <a:buClr>
                <a:srgbClr val="424242"/>
              </a:buClr>
              <a:buSzPts val="3600"/>
              <a:buNone/>
              <a:defRPr sz="3600">
                <a:solidFill>
                  <a:srgbClr val="424242"/>
                </a:solidFill>
              </a:defRPr>
            </a:lvl9pPr>
          </a:lstStyle>
          <a:p/>
        </p:txBody>
      </p:sp>
      <p:sp>
        <p:nvSpPr>
          <p:cNvPr id="272" name="Google Shape;272;p3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1">
  <p:cSld name="AUTOLAYOUT_36">
    <p:bg>
      <p:bgPr>
        <a:solidFill>
          <a:srgbClr val="FFFFFF"/>
        </a:solidFill>
      </p:bgPr>
    </p:bg>
    <p:spTree>
      <p:nvGrpSpPr>
        <p:cNvPr id="273" name="Shape 273"/>
        <p:cNvGrpSpPr/>
        <p:nvPr/>
      </p:nvGrpSpPr>
      <p:grpSpPr>
        <a:xfrm>
          <a:off x="0" y="0"/>
          <a:ext cx="0" cy="0"/>
          <a:chOff x="0" y="0"/>
          <a:chExt cx="0" cy="0"/>
        </a:xfrm>
      </p:grpSpPr>
      <p:sp>
        <p:nvSpPr>
          <p:cNvPr id="274" name="Google Shape;274;p34"/>
          <p:cNvSpPr/>
          <p:nvPr/>
        </p:nvSpPr>
        <p:spPr>
          <a:xfrm>
            <a:off x="0" y="0"/>
            <a:ext cx="9144000" cy="5143500"/>
          </a:xfrm>
          <a:prstGeom prst="rect">
            <a:avLst/>
          </a:prstGeom>
          <a:solidFill>
            <a:srgbClr val="42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4"/>
          <p:cNvSpPr/>
          <p:nvPr/>
        </p:nvSpPr>
        <p:spPr>
          <a:xfrm>
            <a:off x="0" y="63"/>
            <a:ext cx="9144000" cy="5143500"/>
          </a:xfrm>
          <a:prstGeom prst="rect">
            <a:avLst/>
          </a:prstGeom>
          <a:solidFill>
            <a:srgbClr val="42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4"/>
          <p:cNvSpPr/>
          <p:nvPr/>
        </p:nvSpPr>
        <p:spPr>
          <a:xfrm>
            <a:off x="1264800" y="0"/>
            <a:ext cx="7879200" cy="5143500"/>
          </a:xfrm>
          <a:prstGeom prst="rect">
            <a:avLst/>
          </a:prstGeom>
          <a:solidFill>
            <a:srgbClr val="FFFFFF">
              <a:alpha val="25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4"/>
          <p:cNvSpPr/>
          <p:nvPr/>
        </p:nvSpPr>
        <p:spPr>
          <a:xfrm>
            <a:off x="2577075" y="188"/>
            <a:ext cx="5143500" cy="5143500"/>
          </a:xfrm>
          <a:prstGeom prst="flowChartDelay">
            <a:avLst/>
          </a:prstGeom>
          <a:solidFill>
            <a:srgbClr val="42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4"/>
          <p:cNvSpPr/>
          <p:nvPr/>
        </p:nvSpPr>
        <p:spPr>
          <a:xfrm>
            <a:off x="2577075" y="125"/>
            <a:ext cx="5143500" cy="5143500"/>
          </a:xfrm>
          <a:prstGeom prst="flowChartDelay">
            <a:avLst/>
          </a:prstGeom>
          <a:solidFill>
            <a:srgbClr val="FFFFFF">
              <a:alpha val="180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4"/>
          <p:cNvSpPr/>
          <p:nvPr/>
        </p:nvSpPr>
        <p:spPr>
          <a:xfrm>
            <a:off x="1264808" y="188"/>
            <a:ext cx="5143500" cy="5143500"/>
          </a:xfrm>
          <a:prstGeom prst="flowChartDelay">
            <a:avLst/>
          </a:prstGeom>
          <a:solidFill>
            <a:srgbClr val="42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4"/>
          <p:cNvSpPr/>
          <p:nvPr/>
        </p:nvSpPr>
        <p:spPr>
          <a:xfrm>
            <a:off x="1264808" y="125"/>
            <a:ext cx="5143500" cy="5143500"/>
          </a:xfrm>
          <a:prstGeom prst="flowChartDelay">
            <a:avLst/>
          </a:pr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4"/>
          <p:cNvSpPr/>
          <p:nvPr/>
        </p:nvSpPr>
        <p:spPr>
          <a:xfrm>
            <a:off x="0" y="0"/>
            <a:ext cx="5143500" cy="5143500"/>
          </a:xfrm>
          <a:prstGeom prst="flowChartDelay">
            <a:avLst/>
          </a:prstGeom>
          <a:solidFill>
            <a:srgbClr val="42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4"/>
          <p:cNvSpPr txBox="1"/>
          <p:nvPr>
            <p:ph type="title"/>
          </p:nvPr>
        </p:nvSpPr>
        <p:spPr>
          <a:xfrm>
            <a:off x="332325" y="1096874"/>
            <a:ext cx="4339200" cy="2949900"/>
          </a:xfrm>
          <a:prstGeom prst="rect">
            <a:avLst/>
          </a:prstGeom>
          <a:noFill/>
        </p:spPr>
        <p:txBody>
          <a:bodyPr anchorCtr="0" anchor="ctr" bIns="91425" lIns="91425" spcFirstLastPara="1" rIns="91425" wrap="square" tIns="91425">
            <a:noAutofit/>
          </a:bodyPr>
          <a:lstStyle>
            <a:lvl1pPr lvl="0" algn="l">
              <a:lnSpc>
                <a:spcPct val="100000"/>
              </a:lnSpc>
              <a:spcBef>
                <a:spcPts val="0"/>
              </a:spcBef>
              <a:spcAft>
                <a:spcPts val="0"/>
              </a:spcAft>
              <a:buNone/>
              <a:defRPr b="1" sz="3600">
                <a:solidFill>
                  <a:schemeClr val="lt1"/>
                </a:solidFill>
              </a:defRPr>
            </a:lvl1pPr>
            <a:lvl2pPr lvl="1" algn="l">
              <a:lnSpc>
                <a:spcPct val="100000"/>
              </a:lnSpc>
              <a:spcBef>
                <a:spcPts val="0"/>
              </a:spcBef>
              <a:spcAft>
                <a:spcPts val="0"/>
              </a:spcAft>
              <a:buNone/>
              <a:defRPr b="1" sz="3600">
                <a:solidFill>
                  <a:schemeClr val="lt1"/>
                </a:solidFill>
              </a:defRPr>
            </a:lvl2pPr>
            <a:lvl3pPr lvl="2" algn="l">
              <a:lnSpc>
                <a:spcPct val="100000"/>
              </a:lnSpc>
              <a:spcBef>
                <a:spcPts val="0"/>
              </a:spcBef>
              <a:spcAft>
                <a:spcPts val="0"/>
              </a:spcAft>
              <a:buNone/>
              <a:defRPr b="1" sz="3600">
                <a:solidFill>
                  <a:schemeClr val="lt1"/>
                </a:solidFill>
              </a:defRPr>
            </a:lvl3pPr>
            <a:lvl4pPr lvl="3" algn="l">
              <a:lnSpc>
                <a:spcPct val="100000"/>
              </a:lnSpc>
              <a:spcBef>
                <a:spcPts val="0"/>
              </a:spcBef>
              <a:spcAft>
                <a:spcPts val="0"/>
              </a:spcAft>
              <a:buNone/>
              <a:defRPr b="1" sz="3600">
                <a:solidFill>
                  <a:schemeClr val="lt1"/>
                </a:solidFill>
              </a:defRPr>
            </a:lvl4pPr>
            <a:lvl5pPr lvl="4" algn="l">
              <a:lnSpc>
                <a:spcPct val="100000"/>
              </a:lnSpc>
              <a:spcBef>
                <a:spcPts val="0"/>
              </a:spcBef>
              <a:spcAft>
                <a:spcPts val="0"/>
              </a:spcAft>
              <a:buNone/>
              <a:defRPr b="1" sz="3600">
                <a:solidFill>
                  <a:schemeClr val="lt1"/>
                </a:solidFill>
              </a:defRPr>
            </a:lvl5pPr>
            <a:lvl6pPr lvl="5" algn="l">
              <a:lnSpc>
                <a:spcPct val="100000"/>
              </a:lnSpc>
              <a:spcBef>
                <a:spcPts val="0"/>
              </a:spcBef>
              <a:spcAft>
                <a:spcPts val="0"/>
              </a:spcAft>
              <a:buNone/>
              <a:defRPr b="1" sz="3600">
                <a:solidFill>
                  <a:schemeClr val="lt1"/>
                </a:solidFill>
              </a:defRPr>
            </a:lvl6pPr>
            <a:lvl7pPr lvl="6" algn="l">
              <a:lnSpc>
                <a:spcPct val="100000"/>
              </a:lnSpc>
              <a:spcBef>
                <a:spcPts val="0"/>
              </a:spcBef>
              <a:spcAft>
                <a:spcPts val="0"/>
              </a:spcAft>
              <a:buNone/>
              <a:defRPr b="1" sz="3600">
                <a:solidFill>
                  <a:schemeClr val="lt1"/>
                </a:solidFill>
              </a:defRPr>
            </a:lvl7pPr>
            <a:lvl8pPr lvl="7" algn="l">
              <a:lnSpc>
                <a:spcPct val="100000"/>
              </a:lnSpc>
              <a:spcBef>
                <a:spcPts val="0"/>
              </a:spcBef>
              <a:spcAft>
                <a:spcPts val="0"/>
              </a:spcAft>
              <a:buNone/>
              <a:defRPr b="1" sz="3600">
                <a:solidFill>
                  <a:schemeClr val="lt1"/>
                </a:solidFill>
              </a:defRPr>
            </a:lvl8pPr>
            <a:lvl9pPr lvl="8" algn="l">
              <a:lnSpc>
                <a:spcPct val="100000"/>
              </a:lnSpc>
              <a:spcBef>
                <a:spcPts val="0"/>
              </a:spcBef>
              <a:spcAft>
                <a:spcPts val="0"/>
              </a:spcAft>
              <a:buNone/>
              <a:defRPr b="1" sz="3600">
                <a:solidFill>
                  <a:schemeClr val="lt1"/>
                </a:solidFill>
              </a:defRPr>
            </a:lvl9pPr>
          </a:lstStyle>
          <a:p/>
        </p:txBody>
      </p:sp>
      <p:sp>
        <p:nvSpPr>
          <p:cNvPr id="283" name="Google Shape;283;p34"/>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3">
  <p:cSld name="AUTOLAYOUT_37">
    <p:bg>
      <p:bgPr>
        <a:solidFill>
          <a:srgbClr val="FFFFFF"/>
        </a:solidFill>
      </p:bgPr>
    </p:bg>
    <p:spTree>
      <p:nvGrpSpPr>
        <p:cNvPr id="284" name="Shape 284"/>
        <p:cNvGrpSpPr/>
        <p:nvPr/>
      </p:nvGrpSpPr>
      <p:grpSpPr>
        <a:xfrm>
          <a:off x="0" y="0"/>
          <a:ext cx="0" cy="0"/>
          <a:chOff x="0" y="0"/>
          <a:chExt cx="0" cy="0"/>
        </a:xfrm>
      </p:grpSpPr>
      <p:sp>
        <p:nvSpPr>
          <p:cNvPr id="285" name="Google Shape;285;p35"/>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6" name="Google Shape;286;p35"/>
          <p:cNvCxnSpPr/>
          <p:nvPr/>
        </p:nvCxnSpPr>
        <p:spPr>
          <a:xfrm>
            <a:off x="858825" y="549150"/>
            <a:ext cx="7416300" cy="0"/>
          </a:xfrm>
          <a:prstGeom prst="straightConnector1">
            <a:avLst/>
          </a:prstGeom>
          <a:noFill/>
          <a:ln cap="flat" cmpd="sng" w="19050">
            <a:solidFill>
              <a:schemeClr val="lt1"/>
            </a:solidFill>
            <a:prstDash val="solid"/>
            <a:round/>
            <a:headEnd len="sm" w="sm" type="none"/>
            <a:tailEnd len="sm" w="sm" type="none"/>
          </a:ln>
        </p:spPr>
      </p:cxnSp>
      <p:cxnSp>
        <p:nvCxnSpPr>
          <p:cNvPr id="287" name="Google Shape;287;p35"/>
          <p:cNvCxnSpPr/>
          <p:nvPr/>
        </p:nvCxnSpPr>
        <p:spPr>
          <a:xfrm>
            <a:off x="863850" y="4594350"/>
            <a:ext cx="7416300" cy="0"/>
          </a:xfrm>
          <a:prstGeom prst="straightConnector1">
            <a:avLst/>
          </a:prstGeom>
          <a:noFill/>
          <a:ln cap="flat" cmpd="sng" w="19050">
            <a:solidFill>
              <a:schemeClr val="lt1"/>
            </a:solidFill>
            <a:prstDash val="solid"/>
            <a:round/>
            <a:headEnd len="sm" w="sm" type="none"/>
            <a:tailEnd len="sm" w="sm" type="none"/>
          </a:ln>
        </p:spPr>
      </p:cxnSp>
      <p:sp>
        <p:nvSpPr>
          <p:cNvPr id="288" name="Google Shape;288;p35"/>
          <p:cNvSpPr txBox="1"/>
          <p:nvPr>
            <p:ph idx="1" type="body"/>
          </p:nvPr>
        </p:nvSpPr>
        <p:spPr>
          <a:xfrm>
            <a:off x="814025" y="945000"/>
            <a:ext cx="7515900" cy="3253500"/>
          </a:xfrm>
          <a:prstGeom prst="rect">
            <a:avLst/>
          </a:prstGeom>
          <a:noFill/>
        </p:spPr>
        <p:txBody>
          <a:bodyPr anchorCtr="0" anchor="ctr" bIns="91425" lIns="91425" spcFirstLastPara="1" rIns="91425" wrap="square" tIns="91425">
            <a:noAutofit/>
          </a:bodyPr>
          <a:lstStyle>
            <a:lvl1pPr indent="-381000" lvl="0" marL="457200" algn="ctr">
              <a:lnSpc>
                <a:spcPct val="115000"/>
              </a:lnSpc>
              <a:spcBef>
                <a:spcPts val="0"/>
              </a:spcBef>
              <a:spcAft>
                <a:spcPts val="0"/>
              </a:spcAft>
              <a:buClr>
                <a:schemeClr val="lt1"/>
              </a:buClr>
              <a:buSzPts val="2400"/>
              <a:buChar char="●"/>
              <a:defRPr sz="2400">
                <a:solidFill>
                  <a:schemeClr val="lt1"/>
                </a:solidFill>
              </a:defRPr>
            </a:lvl1pPr>
            <a:lvl2pPr indent="-355600" lvl="1" marL="914400" algn="ctr">
              <a:lnSpc>
                <a:spcPct val="115000"/>
              </a:lnSpc>
              <a:spcBef>
                <a:spcPts val="1600"/>
              </a:spcBef>
              <a:spcAft>
                <a:spcPts val="0"/>
              </a:spcAft>
              <a:buClr>
                <a:schemeClr val="lt1"/>
              </a:buClr>
              <a:buSzPts val="2000"/>
              <a:buChar char="○"/>
              <a:defRPr sz="2000">
                <a:solidFill>
                  <a:schemeClr val="lt1"/>
                </a:solidFill>
              </a:defRPr>
            </a:lvl2pPr>
            <a:lvl3pPr indent="-355600" lvl="2" marL="1371600" algn="ctr">
              <a:lnSpc>
                <a:spcPct val="115000"/>
              </a:lnSpc>
              <a:spcBef>
                <a:spcPts val="1600"/>
              </a:spcBef>
              <a:spcAft>
                <a:spcPts val="0"/>
              </a:spcAft>
              <a:buClr>
                <a:schemeClr val="lt1"/>
              </a:buClr>
              <a:buSzPts val="2000"/>
              <a:buChar char="■"/>
              <a:defRPr sz="2000">
                <a:solidFill>
                  <a:schemeClr val="lt1"/>
                </a:solidFill>
              </a:defRPr>
            </a:lvl3pPr>
            <a:lvl4pPr indent="-355600" lvl="3" marL="1828800" algn="ctr">
              <a:lnSpc>
                <a:spcPct val="115000"/>
              </a:lnSpc>
              <a:spcBef>
                <a:spcPts val="1600"/>
              </a:spcBef>
              <a:spcAft>
                <a:spcPts val="0"/>
              </a:spcAft>
              <a:buClr>
                <a:schemeClr val="lt1"/>
              </a:buClr>
              <a:buSzPts val="2000"/>
              <a:buChar char="●"/>
              <a:defRPr sz="2000">
                <a:solidFill>
                  <a:schemeClr val="lt1"/>
                </a:solidFill>
              </a:defRPr>
            </a:lvl4pPr>
            <a:lvl5pPr indent="-355600" lvl="4" marL="2286000" algn="ctr">
              <a:lnSpc>
                <a:spcPct val="115000"/>
              </a:lnSpc>
              <a:spcBef>
                <a:spcPts val="1600"/>
              </a:spcBef>
              <a:spcAft>
                <a:spcPts val="0"/>
              </a:spcAft>
              <a:buClr>
                <a:schemeClr val="lt1"/>
              </a:buClr>
              <a:buSzPts val="2000"/>
              <a:buChar char="○"/>
              <a:defRPr sz="2000">
                <a:solidFill>
                  <a:schemeClr val="lt1"/>
                </a:solidFill>
              </a:defRPr>
            </a:lvl5pPr>
            <a:lvl6pPr indent="-355600" lvl="5" marL="2743200" algn="ctr">
              <a:lnSpc>
                <a:spcPct val="115000"/>
              </a:lnSpc>
              <a:spcBef>
                <a:spcPts val="1600"/>
              </a:spcBef>
              <a:spcAft>
                <a:spcPts val="0"/>
              </a:spcAft>
              <a:buClr>
                <a:schemeClr val="lt1"/>
              </a:buClr>
              <a:buSzPts val="2000"/>
              <a:buChar char="■"/>
              <a:defRPr sz="2000">
                <a:solidFill>
                  <a:schemeClr val="lt1"/>
                </a:solidFill>
              </a:defRPr>
            </a:lvl6pPr>
            <a:lvl7pPr indent="-355600" lvl="6" marL="3200400" algn="ctr">
              <a:lnSpc>
                <a:spcPct val="115000"/>
              </a:lnSpc>
              <a:spcBef>
                <a:spcPts val="1600"/>
              </a:spcBef>
              <a:spcAft>
                <a:spcPts val="0"/>
              </a:spcAft>
              <a:buClr>
                <a:schemeClr val="lt1"/>
              </a:buClr>
              <a:buSzPts val="2000"/>
              <a:buChar char="●"/>
              <a:defRPr sz="2000">
                <a:solidFill>
                  <a:schemeClr val="lt1"/>
                </a:solidFill>
              </a:defRPr>
            </a:lvl7pPr>
            <a:lvl8pPr indent="-355600" lvl="7" marL="3657600" algn="ctr">
              <a:lnSpc>
                <a:spcPct val="115000"/>
              </a:lnSpc>
              <a:spcBef>
                <a:spcPts val="1600"/>
              </a:spcBef>
              <a:spcAft>
                <a:spcPts val="0"/>
              </a:spcAft>
              <a:buClr>
                <a:schemeClr val="lt1"/>
              </a:buClr>
              <a:buSzPts val="2000"/>
              <a:buChar char="○"/>
              <a:defRPr sz="2000">
                <a:solidFill>
                  <a:schemeClr val="lt1"/>
                </a:solidFill>
              </a:defRPr>
            </a:lvl8pPr>
            <a:lvl9pPr indent="-355600" lvl="8" marL="4114800" algn="ctr">
              <a:lnSpc>
                <a:spcPct val="115000"/>
              </a:lnSpc>
              <a:spcBef>
                <a:spcPts val="1600"/>
              </a:spcBef>
              <a:spcAft>
                <a:spcPts val="1600"/>
              </a:spcAft>
              <a:buClr>
                <a:schemeClr val="lt1"/>
              </a:buClr>
              <a:buSzPts val="2000"/>
              <a:buChar char="■"/>
              <a:defRPr sz="2000">
                <a:solidFill>
                  <a:schemeClr val="lt1"/>
                </a:solidFill>
              </a:defRPr>
            </a:lvl9pPr>
          </a:lstStyle>
          <a:p/>
        </p:txBody>
      </p:sp>
      <p:sp>
        <p:nvSpPr>
          <p:cNvPr id="289" name="Google Shape;289;p35"/>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lt1"/>
                </a:solidFill>
              </a:defRPr>
            </a:lvl1pPr>
            <a:lvl2pPr lvl="1" algn="r">
              <a:lnSpc>
                <a:spcPct val="100000"/>
              </a:lnSpc>
              <a:spcAft>
                <a:spcPts val="0"/>
              </a:spcAft>
              <a:buNone/>
              <a:defRPr sz="1000">
                <a:solidFill>
                  <a:schemeClr val="lt1"/>
                </a:solidFill>
              </a:defRPr>
            </a:lvl2pPr>
            <a:lvl3pPr lvl="2" algn="r">
              <a:lnSpc>
                <a:spcPct val="100000"/>
              </a:lnSpc>
              <a:spcAft>
                <a:spcPts val="0"/>
              </a:spcAft>
              <a:buNone/>
              <a:defRPr sz="1000">
                <a:solidFill>
                  <a:schemeClr val="lt1"/>
                </a:solidFill>
              </a:defRPr>
            </a:lvl3pPr>
            <a:lvl4pPr lvl="3" algn="r">
              <a:lnSpc>
                <a:spcPct val="100000"/>
              </a:lnSpc>
              <a:spcAft>
                <a:spcPts val="0"/>
              </a:spcAft>
              <a:buNone/>
              <a:defRPr sz="1000">
                <a:solidFill>
                  <a:schemeClr val="lt1"/>
                </a:solidFill>
              </a:defRPr>
            </a:lvl4pPr>
            <a:lvl5pPr lvl="4" algn="r">
              <a:lnSpc>
                <a:spcPct val="100000"/>
              </a:lnSpc>
              <a:spcAft>
                <a:spcPts val="0"/>
              </a:spcAft>
              <a:buNone/>
              <a:defRPr sz="1000">
                <a:solidFill>
                  <a:schemeClr val="lt1"/>
                </a:solidFill>
              </a:defRPr>
            </a:lvl5pPr>
            <a:lvl6pPr lvl="5" algn="r">
              <a:lnSpc>
                <a:spcPct val="100000"/>
              </a:lnSpc>
              <a:spcAft>
                <a:spcPts val="0"/>
              </a:spcAft>
              <a:buNone/>
              <a:defRPr sz="1000">
                <a:solidFill>
                  <a:schemeClr val="lt1"/>
                </a:solidFill>
              </a:defRPr>
            </a:lvl6pPr>
            <a:lvl7pPr lvl="6" algn="r">
              <a:lnSpc>
                <a:spcPct val="100000"/>
              </a:lnSpc>
              <a:spcAft>
                <a:spcPts val="0"/>
              </a:spcAft>
              <a:buNone/>
              <a:defRPr sz="1000">
                <a:solidFill>
                  <a:schemeClr val="lt1"/>
                </a:solidFill>
              </a:defRPr>
            </a:lvl7pPr>
            <a:lvl8pPr lvl="7" algn="r">
              <a:lnSpc>
                <a:spcPct val="100000"/>
              </a:lnSpc>
              <a:spcAft>
                <a:spcPts val="0"/>
              </a:spcAft>
              <a:buNone/>
              <a:defRPr sz="1000">
                <a:solidFill>
                  <a:schemeClr val="lt1"/>
                </a:solidFill>
              </a:defRPr>
            </a:lvl8pPr>
            <a:lvl9pPr lvl="8" algn="r">
              <a:lnSpc>
                <a:spcPct val="100000"/>
              </a:lnSpc>
              <a:spcAft>
                <a:spcPts val="0"/>
              </a:spcAft>
              <a:buNone/>
              <a:defRPr sz="10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2">
  <p:cSld name="AUTOLAYOUT_38">
    <p:bg>
      <p:bgPr>
        <a:solidFill>
          <a:srgbClr val="FFFFFF"/>
        </a:solidFill>
      </p:bgPr>
    </p:bg>
    <p:spTree>
      <p:nvGrpSpPr>
        <p:cNvPr id="290" name="Shape 290"/>
        <p:cNvGrpSpPr/>
        <p:nvPr/>
      </p:nvGrpSpPr>
      <p:grpSpPr>
        <a:xfrm>
          <a:off x="0" y="0"/>
          <a:ext cx="0" cy="0"/>
          <a:chOff x="0" y="0"/>
          <a:chExt cx="0" cy="0"/>
        </a:xfrm>
      </p:grpSpPr>
      <p:sp>
        <p:nvSpPr>
          <p:cNvPr id="291" name="Google Shape;291;p36"/>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6"/>
          <p:cNvSpPr/>
          <p:nvPr/>
        </p:nvSpPr>
        <p:spPr>
          <a:xfrm>
            <a:off x="2140800" y="1237425"/>
            <a:ext cx="1229100" cy="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6"/>
          <p:cNvSpPr txBox="1"/>
          <p:nvPr>
            <p:ph idx="1" type="body"/>
          </p:nvPr>
        </p:nvSpPr>
        <p:spPr>
          <a:xfrm>
            <a:off x="2064600" y="1548600"/>
            <a:ext cx="4862400" cy="2547600"/>
          </a:xfrm>
          <a:prstGeom prst="rect">
            <a:avLst/>
          </a:prstGeom>
          <a:noFill/>
        </p:spPr>
        <p:txBody>
          <a:bodyPr anchorCtr="0" anchor="t" bIns="91425" lIns="91425" spcFirstLastPara="1" rIns="91425" wrap="square" tIns="91425">
            <a:noAutofit/>
          </a:bodyPr>
          <a:lstStyle>
            <a:lvl1pPr indent="-342900" lvl="0" marL="457200" algn="l">
              <a:lnSpc>
                <a:spcPct val="115000"/>
              </a:lnSpc>
              <a:spcBef>
                <a:spcPts val="0"/>
              </a:spcBef>
              <a:spcAft>
                <a:spcPts val="0"/>
              </a:spcAft>
              <a:buClr>
                <a:srgbClr val="616161"/>
              </a:buClr>
              <a:buSzPts val="1800"/>
              <a:buChar char="●"/>
              <a:defRPr sz="1800">
                <a:solidFill>
                  <a:srgbClr val="616161"/>
                </a:solidFill>
              </a:defRPr>
            </a:lvl1pPr>
            <a:lvl2pPr indent="-298450" lvl="1" marL="914400" algn="l">
              <a:lnSpc>
                <a:spcPct val="115000"/>
              </a:lnSpc>
              <a:spcBef>
                <a:spcPts val="1600"/>
              </a:spcBef>
              <a:spcAft>
                <a:spcPts val="0"/>
              </a:spcAft>
              <a:buClr>
                <a:srgbClr val="616161"/>
              </a:buClr>
              <a:buSzPts val="1100"/>
              <a:buChar char="○"/>
              <a:defRPr sz="1400">
                <a:solidFill>
                  <a:srgbClr val="616161"/>
                </a:solidFill>
              </a:defRPr>
            </a:lvl2pPr>
            <a:lvl3pPr indent="-298450" lvl="2" marL="1371600" algn="l">
              <a:lnSpc>
                <a:spcPct val="115000"/>
              </a:lnSpc>
              <a:spcBef>
                <a:spcPts val="1600"/>
              </a:spcBef>
              <a:spcAft>
                <a:spcPts val="0"/>
              </a:spcAft>
              <a:buClr>
                <a:srgbClr val="616161"/>
              </a:buClr>
              <a:buSzPts val="1100"/>
              <a:buChar char="■"/>
              <a:defRPr sz="1400">
                <a:solidFill>
                  <a:srgbClr val="616161"/>
                </a:solidFill>
              </a:defRPr>
            </a:lvl3pPr>
            <a:lvl4pPr indent="-298450" lvl="3" marL="1828800" algn="l">
              <a:lnSpc>
                <a:spcPct val="115000"/>
              </a:lnSpc>
              <a:spcBef>
                <a:spcPts val="1600"/>
              </a:spcBef>
              <a:spcAft>
                <a:spcPts val="0"/>
              </a:spcAft>
              <a:buClr>
                <a:srgbClr val="616161"/>
              </a:buClr>
              <a:buSzPts val="1100"/>
              <a:buChar char="●"/>
              <a:defRPr sz="1400">
                <a:solidFill>
                  <a:srgbClr val="616161"/>
                </a:solidFill>
              </a:defRPr>
            </a:lvl4pPr>
            <a:lvl5pPr indent="-298450" lvl="4" marL="2286000" algn="l">
              <a:lnSpc>
                <a:spcPct val="115000"/>
              </a:lnSpc>
              <a:spcBef>
                <a:spcPts val="1600"/>
              </a:spcBef>
              <a:spcAft>
                <a:spcPts val="0"/>
              </a:spcAft>
              <a:buClr>
                <a:srgbClr val="616161"/>
              </a:buClr>
              <a:buSzPts val="1100"/>
              <a:buChar char="○"/>
              <a:defRPr sz="1400">
                <a:solidFill>
                  <a:srgbClr val="616161"/>
                </a:solidFill>
              </a:defRPr>
            </a:lvl5pPr>
            <a:lvl6pPr indent="-298450" lvl="5" marL="2743200" algn="l">
              <a:lnSpc>
                <a:spcPct val="115000"/>
              </a:lnSpc>
              <a:spcBef>
                <a:spcPts val="1600"/>
              </a:spcBef>
              <a:spcAft>
                <a:spcPts val="0"/>
              </a:spcAft>
              <a:buClr>
                <a:srgbClr val="616161"/>
              </a:buClr>
              <a:buSzPts val="1100"/>
              <a:buChar char="■"/>
              <a:defRPr sz="1400">
                <a:solidFill>
                  <a:srgbClr val="616161"/>
                </a:solidFill>
              </a:defRPr>
            </a:lvl6pPr>
            <a:lvl7pPr indent="-298450" lvl="6" marL="3200400" algn="l">
              <a:lnSpc>
                <a:spcPct val="115000"/>
              </a:lnSpc>
              <a:spcBef>
                <a:spcPts val="1600"/>
              </a:spcBef>
              <a:spcAft>
                <a:spcPts val="0"/>
              </a:spcAft>
              <a:buClr>
                <a:srgbClr val="616161"/>
              </a:buClr>
              <a:buSzPts val="1100"/>
              <a:buChar char="●"/>
              <a:defRPr sz="1400">
                <a:solidFill>
                  <a:srgbClr val="616161"/>
                </a:solidFill>
              </a:defRPr>
            </a:lvl7pPr>
            <a:lvl8pPr indent="-298450" lvl="7" marL="3657600" algn="l">
              <a:lnSpc>
                <a:spcPct val="115000"/>
              </a:lnSpc>
              <a:spcBef>
                <a:spcPts val="1600"/>
              </a:spcBef>
              <a:spcAft>
                <a:spcPts val="0"/>
              </a:spcAft>
              <a:buClr>
                <a:srgbClr val="616161"/>
              </a:buClr>
              <a:buSzPts val="1100"/>
              <a:buChar char="○"/>
              <a:defRPr sz="1400">
                <a:solidFill>
                  <a:srgbClr val="616161"/>
                </a:solidFill>
              </a:defRPr>
            </a:lvl8pPr>
            <a:lvl9pPr indent="-298450" lvl="8" marL="4114800" algn="l">
              <a:lnSpc>
                <a:spcPct val="115000"/>
              </a:lnSpc>
              <a:spcBef>
                <a:spcPts val="1600"/>
              </a:spcBef>
              <a:spcAft>
                <a:spcPts val="1600"/>
              </a:spcAft>
              <a:buClr>
                <a:srgbClr val="616161"/>
              </a:buClr>
              <a:buSzPts val="1100"/>
              <a:buChar char="■"/>
              <a:defRPr sz="1400">
                <a:solidFill>
                  <a:srgbClr val="616161"/>
                </a:solidFill>
              </a:defRPr>
            </a:lvl9pPr>
          </a:lstStyle>
          <a:p/>
        </p:txBody>
      </p:sp>
      <p:sp>
        <p:nvSpPr>
          <p:cNvPr id="294" name="Google Shape;294;p36"/>
          <p:cNvSpPr txBox="1"/>
          <p:nvPr>
            <p:ph idx="12" type="sldNum"/>
          </p:nvPr>
        </p:nvSpPr>
        <p:spPr>
          <a:xfrm>
            <a:off x="8497999" y="4688759"/>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616161"/>
                </a:solidFill>
              </a:defRPr>
            </a:lvl1pPr>
            <a:lvl2pPr lvl="1" algn="r">
              <a:lnSpc>
                <a:spcPct val="100000"/>
              </a:lnSpc>
              <a:spcAft>
                <a:spcPts val="0"/>
              </a:spcAft>
              <a:buNone/>
              <a:defRPr sz="1000">
                <a:solidFill>
                  <a:srgbClr val="616161"/>
                </a:solidFill>
              </a:defRPr>
            </a:lvl2pPr>
            <a:lvl3pPr lvl="2" algn="r">
              <a:lnSpc>
                <a:spcPct val="100000"/>
              </a:lnSpc>
              <a:spcAft>
                <a:spcPts val="0"/>
              </a:spcAft>
              <a:buNone/>
              <a:defRPr sz="1000">
                <a:solidFill>
                  <a:srgbClr val="616161"/>
                </a:solidFill>
              </a:defRPr>
            </a:lvl3pPr>
            <a:lvl4pPr lvl="3" algn="r">
              <a:lnSpc>
                <a:spcPct val="100000"/>
              </a:lnSpc>
              <a:spcAft>
                <a:spcPts val="0"/>
              </a:spcAft>
              <a:buNone/>
              <a:defRPr sz="1000">
                <a:solidFill>
                  <a:srgbClr val="616161"/>
                </a:solidFill>
              </a:defRPr>
            </a:lvl4pPr>
            <a:lvl5pPr lvl="4" algn="r">
              <a:lnSpc>
                <a:spcPct val="100000"/>
              </a:lnSpc>
              <a:spcAft>
                <a:spcPts val="0"/>
              </a:spcAft>
              <a:buNone/>
              <a:defRPr sz="1000">
                <a:solidFill>
                  <a:srgbClr val="616161"/>
                </a:solidFill>
              </a:defRPr>
            </a:lvl5pPr>
            <a:lvl6pPr lvl="5" algn="r">
              <a:lnSpc>
                <a:spcPct val="100000"/>
              </a:lnSpc>
              <a:spcAft>
                <a:spcPts val="0"/>
              </a:spcAft>
              <a:buNone/>
              <a:defRPr sz="1000">
                <a:solidFill>
                  <a:srgbClr val="616161"/>
                </a:solidFill>
              </a:defRPr>
            </a:lvl6pPr>
            <a:lvl7pPr lvl="6" algn="r">
              <a:lnSpc>
                <a:spcPct val="100000"/>
              </a:lnSpc>
              <a:spcAft>
                <a:spcPts val="0"/>
              </a:spcAft>
              <a:buNone/>
              <a:defRPr sz="1000">
                <a:solidFill>
                  <a:srgbClr val="616161"/>
                </a:solidFill>
              </a:defRPr>
            </a:lvl7pPr>
            <a:lvl8pPr lvl="7" algn="r">
              <a:lnSpc>
                <a:spcPct val="100000"/>
              </a:lnSpc>
              <a:spcAft>
                <a:spcPts val="0"/>
              </a:spcAft>
              <a:buNone/>
              <a:defRPr sz="1000">
                <a:solidFill>
                  <a:srgbClr val="616161"/>
                </a:solidFill>
              </a:defRPr>
            </a:lvl8pPr>
            <a:lvl9pPr lvl="8" algn="r">
              <a:lnSpc>
                <a:spcPct val="100000"/>
              </a:lnSpc>
              <a:spcAft>
                <a:spcPts val="0"/>
              </a:spcAft>
              <a:buNone/>
              <a:defRPr sz="1000">
                <a:solidFill>
                  <a:srgbClr val="61616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4">
  <p:cSld name="AUTOLAYOUT_39">
    <p:bg>
      <p:bgPr>
        <a:solidFill>
          <a:srgbClr val="FFFFFF"/>
        </a:solidFill>
      </p:bgPr>
    </p:bg>
    <p:spTree>
      <p:nvGrpSpPr>
        <p:cNvPr id="295" name="Shape 295"/>
        <p:cNvGrpSpPr/>
        <p:nvPr/>
      </p:nvGrpSpPr>
      <p:grpSpPr>
        <a:xfrm>
          <a:off x="0" y="0"/>
          <a:ext cx="0" cy="0"/>
          <a:chOff x="0" y="0"/>
          <a:chExt cx="0" cy="0"/>
        </a:xfrm>
      </p:grpSpPr>
      <p:sp>
        <p:nvSpPr>
          <p:cNvPr id="296" name="Google Shape;296;p37"/>
          <p:cNvSpPr/>
          <p:nvPr/>
        </p:nvSpPr>
        <p:spPr>
          <a:xfrm>
            <a:off x="0" y="0"/>
            <a:ext cx="9144000" cy="5143500"/>
          </a:xfrm>
          <a:prstGeom prst="rect">
            <a:avLst/>
          </a:prstGeom>
          <a:gradFill>
            <a:gsLst>
              <a:gs pos="0">
                <a:srgbClr val="7F7F7F"/>
              </a:gs>
              <a:gs pos="78000">
                <a:srgbClr val="3F3F3F"/>
              </a:gs>
              <a:gs pos="100000">
                <a:srgbClr val="262626"/>
              </a:gs>
            </a:gsLst>
            <a:lin ang="5400012" scaled="0"/>
          </a:gra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97" name="Google Shape;297;p37"/>
          <p:cNvSpPr/>
          <p:nvPr/>
        </p:nvSpPr>
        <p:spPr>
          <a:xfrm rot="10800000">
            <a:off x="3262212" y="0"/>
            <a:ext cx="1309800" cy="1088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7"/>
          <p:cNvSpPr/>
          <p:nvPr/>
        </p:nvSpPr>
        <p:spPr>
          <a:xfrm flipH="1" rot="10800000">
            <a:off x="4572012" y="0"/>
            <a:ext cx="1309800" cy="1088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7"/>
          <p:cNvSpPr/>
          <p:nvPr/>
        </p:nvSpPr>
        <p:spPr>
          <a:xfrm flipH="1" rot="10800000">
            <a:off x="4572012" y="0"/>
            <a:ext cx="1309800" cy="1088100"/>
          </a:xfrm>
          <a:prstGeom prst="rtTriangle">
            <a:avLst/>
          </a:prstGeom>
          <a:solidFill>
            <a:srgbClr val="000000">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7"/>
          <p:cNvSpPr txBox="1"/>
          <p:nvPr>
            <p:ph type="ctrTitle"/>
          </p:nvPr>
        </p:nvSpPr>
        <p:spPr>
          <a:xfrm>
            <a:off x="1130100" y="1742688"/>
            <a:ext cx="6883800" cy="16581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Clr>
                <a:srgbClr val="FFFFFF"/>
              </a:buClr>
              <a:buSzPts val="4200"/>
              <a:buNone/>
              <a:defRPr sz="4200">
                <a:solidFill>
                  <a:srgbClr val="FFFFFF"/>
                </a:solidFill>
              </a:defRPr>
            </a:lvl1pPr>
            <a:lvl2pPr lvl="1" algn="ctr">
              <a:lnSpc>
                <a:spcPct val="100000"/>
              </a:lnSpc>
              <a:spcBef>
                <a:spcPts val="0"/>
              </a:spcBef>
              <a:spcAft>
                <a:spcPts val="0"/>
              </a:spcAft>
              <a:buClr>
                <a:srgbClr val="FFFFFF"/>
              </a:buClr>
              <a:buSzPts val="4200"/>
              <a:buNone/>
              <a:defRPr sz="4200">
                <a:solidFill>
                  <a:srgbClr val="FFFFFF"/>
                </a:solidFill>
              </a:defRPr>
            </a:lvl2pPr>
            <a:lvl3pPr lvl="2" algn="ctr">
              <a:lnSpc>
                <a:spcPct val="100000"/>
              </a:lnSpc>
              <a:spcBef>
                <a:spcPts val="0"/>
              </a:spcBef>
              <a:spcAft>
                <a:spcPts val="0"/>
              </a:spcAft>
              <a:buClr>
                <a:srgbClr val="FFFFFF"/>
              </a:buClr>
              <a:buSzPts val="4200"/>
              <a:buNone/>
              <a:defRPr sz="4200">
                <a:solidFill>
                  <a:srgbClr val="FFFFFF"/>
                </a:solidFill>
              </a:defRPr>
            </a:lvl3pPr>
            <a:lvl4pPr lvl="3" algn="ctr">
              <a:lnSpc>
                <a:spcPct val="100000"/>
              </a:lnSpc>
              <a:spcBef>
                <a:spcPts val="0"/>
              </a:spcBef>
              <a:spcAft>
                <a:spcPts val="0"/>
              </a:spcAft>
              <a:buClr>
                <a:srgbClr val="FFFFFF"/>
              </a:buClr>
              <a:buSzPts val="4200"/>
              <a:buNone/>
              <a:defRPr sz="4200">
                <a:solidFill>
                  <a:srgbClr val="FFFFFF"/>
                </a:solidFill>
              </a:defRPr>
            </a:lvl4pPr>
            <a:lvl5pPr lvl="4" algn="ctr">
              <a:lnSpc>
                <a:spcPct val="100000"/>
              </a:lnSpc>
              <a:spcBef>
                <a:spcPts val="0"/>
              </a:spcBef>
              <a:spcAft>
                <a:spcPts val="0"/>
              </a:spcAft>
              <a:buClr>
                <a:srgbClr val="FFFFFF"/>
              </a:buClr>
              <a:buSzPts val="4200"/>
              <a:buNone/>
              <a:defRPr sz="4200">
                <a:solidFill>
                  <a:srgbClr val="FFFFFF"/>
                </a:solidFill>
              </a:defRPr>
            </a:lvl5pPr>
            <a:lvl6pPr lvl="5" algn="ctr">
              <a:lnSpc>
                <a:spcPct val="100000"/>
              </a:lnSpc>
              <a:spcBef>
                <a:spcPts val="0"/>
              </a:spcBef>
              <a:spcAft>
                <a:spcPts val="0"/>
              </a:spcAft>
              <a:buClr>
                <a:srgbClr val="FFFFFF"/>
              </a:buClr>
              <a:buSzPts val="4200"/>
              <a:buNone/>
              <a:defRPr sz="4200">
                <a:solidFill>
                  <a:srgbClr val="FFFFFF"/>
                </a:solidFill>
              </a:defRPr>
            </a:lvl6pPr>
            <a:lvl7pPr lvl="6" algn="ctr">
              <a:lnSpc>
                <a:spcPct val="100000"/>
              </a:lnSpc>
              <a:spcBef>
                <a:spcPts val="0"/>
              </a:spcBef>
              <a:spcAft>
                <a:spcPts val="0"/>
              </a:spcAft>
              <a:buClr>
                <a:srgbClr val="FFFFFF"/>
              </a:buClr>
              <a:buSzPts val="4200"/>
              <a:buNone/>
              <a:defRPr sz="4200">
                <a:solidFill>
                  <a:srgbClr val="FFFFFF"/>
                </a:solidFill>
              </a:defRPr>
            </a:lvl7pPr>
            <a:lvl8pPr lvl="7" algn="ctr">
              <a:lnSpc>
                <a:spcPct val="100000"/>
              </a:lnSpc>
              <a:spcBef>
                <a:spcPts val="0"/>
              </a:spcBef>
              <a:spcAft>
                <a:spcPts val="0"/>
              </a:spcAft>
              <a:buClr>
                <a:srgbClr val="FFFFFF"/>
              </a:buClr>
              <a:buSzPts val="4200"/>
              <a:buNone/>
              <a:defRPr sz="4200">
                <a:solidFill>
                  <a:srgbClr val="FFFFFF"/>
                </a:solidFill>
              </a:defRPr>
            </a:lvl8pPr>
            <a:lvl9pPr lvl="8" algn="ctr">
              <a:lnSpc>
                <a:spcPct val="100000"/>
              </a:lnSpc>
              <a:spcBef>
                <a:spcPts val="0"/>
              </a:spcBef>
              <a:spcAft>
                <a:spcPts val="0"/>
              </a:spcAft>
              <a:buClr>
                <a:srgbClr val="FFFFFF"/>
              </a:buClr>
              <a:buSzPts val="4200"/>
              <a:buNone/>
              <a:defRPr sz="4200">
                <a:solidFill>
                  <a:srgbClr val="FFFFFF"/>
                </a:solidFill>
              </a:defRPr>
            </a:lvl9pPr>
          </a:lstStyle>
          <a:p/>
        </p:txBody>
      </p:sp>
      <p:sp>
        <p:nvSpPr>
          <p:cNvPr id="301" name="Google Shape;301;p37"/>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5">
  <p:cSld name="AUTOLAYOUT_40">
    <p:bg>
      <p:bgPr>
        <a:solidFill>
          <a:srgbClr val="EEEEEE"/>
        </a:solidFill>
      </p:bgPr>
    </p:bg>
    <p:spTree>
      <p:nvGrpSpPr>
        <p:cNvPr id="302" name="Shape 302"/>
        <p:cNvGrpSpPr/>
        <p:nvPr/>
      </p:nvGrpSpPr>
      <p:grpSpPr>
        <a:xfrm>
          <a:off x="0" y="0"/>
          <a:ext cx="0" cy="0"/>
          <a:chOff x="0" y="0"/>
          <a:chExt cx="0" cy="0"/>
        </a:xfrm>
      </p:grpSpPr>
      <p:sp>
        <p:nvSpPr>
          <p:cNvPr id="303" name="Google Shape;303;p38"/>
          <p:cNvSpPr/>
          <p:nvPr/>
        </p:nvSpPr>
        <p:spPr>
          <a:xfrm>
            <a:off x="0" y="0"/>
            <a:ext cx="9144000" cy="51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8"/>
          <p:cNvSpPr/>
          <p:nvPr/>
        </p:nvSpPr>
        <p:spPr>
          <a:xfrm>
            <a:off x="826125" y="1079839"/>
            <a:ext cx="248100" cy="414600"/>
          </a:xfrm>
          <a:prstGeom prst="rect">
            <a:avLst/>
          </a:prstGeom>
          <a:solidFill>
            <a:srgbClr val="104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8"/>
          <p:cNvSpPr/>
          <p:nvPr/>
        </p:nvSpPr>
        <p:spPr>
          <a:xfrm>
            <a:off x="826125" y="1494435"/>
            <a:ext cx="248100" cy="414600"/>
          </a:xfrm>
          <a:prstGeom prst="rect">
            <a:avLst/>
          </a:prstGeom>
          <a:solidFill>
            <a:srgbClr val="E46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8"/>
          <p:cNvSpPr txBox="1"/>
          <p:nvPr>
            <p:ph type="title"/>
          </p:nvPr>
        </p:nvSpPr>
        <p:spPr>
          <a:xfrm>
            <a:off x="1866150" y="902775"/>
            <a:ext cx="6472200" cy="10062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None/>
              <a:defRPr b="1" sz="2600">
                <a:solidFill>
                  <a:srgbClr val="424242"/>
                </a:solidFill>
              </a:defRPr>
            </a:lvl1pPr>
            <a:lvl2pPr lvl="1" algn="l">
              <a:lnSpc>
                <a:spcPct val="100000"/>
              </a:lnSpc>
              <a:spcBef>
                <a:spcPts val="0"/>
              </a:spcBef>
              <a:spcAft>
                <a:spcPts val="0"/>
              </a:spcAft>
              <a:buNone/>
              <a:defRPr b="1" sz="3600">
                <a:solidFill>
                  <a:srgbClr val="424242"/>
                </a:solidFill>
              </a:defRPr>
            </a:lvl2pPr>
            <a:lvl3pPr lvl="2" algn="l">
              <a:lnSpc>
                <a:spcPct val="100000"/>
              </a:lnSpc>
              <a:spcBef>
                <a:spcPts val="0"/>
              </a:spcBef>
              <a:spcAft>
                <a:spcPts val="0"/>
              </a:spcAft>
              <a:buNone/>
              <a:defRPr b="1" sz="3600">
                <a:solidFill>
                  <a:srgbClr val="424242"/>
                </a:solidFill>
              </a:defRPr>
            </a:lvl3pPr>
            <a:lvl4pPr lvl="3" algn="l">
              <a:lnSpc>
                <a:spcPct val="100000"/>
              </a:lnSpc>
              <a:spcBef>
                <a:spcPts val="0"/>
              </a:spcBef>
              <a:spcAft>
                <a:spcPts val="0"/>
              </a:spcAft>
              <a:buNone/>
              <a:defRPr b="1" sz="3600">
                <a:solidFill>
                  <a:srgbClr val="424242"/>
                </a:solidFill>
              </a:defRPr>
            </a:lvl4pPr>
            <a:lvl5pPr lvl="4" algn="l">
              <a:lnSpc>
                <a:spcPct val="100000"/>
              </a:lnSpc>
              <a:spcBef>
                <a:spcPts val="0"/>
              </a:spcBef>
              <a:spcAft>
                <a:spcPts val="0"/>
              </a:spcAft>
              <a:buNone/>
              <a:defRPr b="1" sz="3600">
                <a:solidFill>
                  <a:srgbClr val="424242"/>
                </a:solidFill>
              </a:defRPr>
            </a:lvl5pPr>
            <a:lvl6pPr lvl="5" algn="l">
              <a:lnSpc>
                <a:spcPct val="100000"/>
              </a:lnSpc>
              <a:spcBef>
                <a:spcPts val="0"/>
              </a:spcBef>
              <a:spcAft>
                <a:spcPts val="0"/>
              </a:spcAft>
              <a:buNone/>
              <a:defRPr b="1" sz="3600">
                <a:solidFill>
                  <a:srgbClr val="424242"/>
                </a:solidFill>
              </a:defRPr>
            </a:lvl6pPr>
            <a:lvl7pPr lvl="6" algn="l">
              <a:lnSpc>
                <a:spcPct val="100000"/>
              </a:lnSpc>
              <a:spcBef>
                <a:spcPts val="0"/>
              </a:spcBef>
              <a:spcAft>
                <a:spcPts val="0"/>
              </a:spcAft>
              <a:buNone/>
              <a:defRPr b="1" sz="3600">
                <a:solidFill>
                  <a:srgbClr val="424242"/>
                </a:solidFill>
              </a:defRPr>
            </a:lvl7pPr>
            <a:lvl8pPr lvl="7" algn="l">
              <a:lnSpc>
                <a:spcPct val="100000"/>
              </a:lnSpc>
              <a:spcBef>
                <a:spcPts val="0"/>
              </a:spcBef>
              <a:spcAft>
                <a:spcPts val="0"/>
              </a:spcAft>
              <a:buNone/>
              <a:defRPr b="1" sz="3600">
                <a:solidFill>
                  <a:srgbClr val="424242"/>
                </a:solidFill>
              </a:defRPr>
            </a:lvl8pPr>
            <a:lvl9pPr lvl="8" algn="l">
              <a:lnSpc>
                <a:spcPct val="100000"/>
              </a:lnSpc>
              <a:spcBef>
                <a:spcPts val="0"/>
              </a:spcBef>
              <a:spcAft>
                <a:spcPts val="0"/>
              </a:spcAft>
              <a:buNone/>
              <a:defRPr b="1" sz="3600">
                <a:solidFill>
                  <a:srgbClr val="424242"/>
                </a:solidFill>
              </a:defRPr>
            </a:lvl9pPr>
          </a:lstStyle>
          <a:p/>
        </p:txBody>
      </p:sp>
      <p:sp>
        <p:nvSpPr>
          <p:cNvPr id="307" name="Google Shape;307;p38"/>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757575"/>
                </a:solidFill>
              </a:defRPr>
            </a:lvl1pPr>
            <a:lvl2pPr lvl="1" algn="r">
              <a:lnSpc>
                <a:spcPct val="100000"/>
              </a:lnSpc>
              <a:spcAft>
                <a:spcPts val="0"/>
              </a:spcAft>
              <a:buNone/>
              <a:defRPr sz="1000">
                <a:solidFill>
                  <a:srgbClr val="757575"/>
                </a:solidFill>
              </a:defRPr>
            </a:lvl2pPr>
            <a:lvl3pPr lvl="2" algn="r">
              <a:lnSpc>
                <a:spcPct val="100000"/>
              </a:lnSpc>
              <a:spcAft>
                <a:spcPts val="0"/>
              </a:spcAft>
              <a:buNone/>
              <a:defRPr sz="1000">
                <a:solidFill>
                  <a:srgbClr val="757575"/>
                </a:solidFill>
              </a:defRPr>
            </a:lvl3pPr>
            <a:lvl4pPr lvl="3" algn="r">
              <a:lnSpc>
                <a:spcPct val="100000"/>
              </a:lnSpc>
              <a:spcAft>
                <a:spcPts val="0"/>
              </a:spcAft>
              <a:buNone/>
              <a:defRPr sz="1000">
                <a:solidFill>
                  <a:srgbClr val="757575"/>
                </a:solidFill>
              </a:defRPr>
            </a:lvl4pPr>
            <a:lvl5pPr lvl="4" algn="r">
              <a:lnSpc>
                <a:spcPct val="100000"/>
              </a:lnSpc>
              <a:spcAft>
                <a:spcPts val="0"/>
              </a:spcAft>
              <a:buNone/>
              <a:defRPr sz="1000">
                <a:solidFill>
                  <a:srgbClr val="757575"/>
                </a:solidFill>
              </a:defRPr>
            </a:lvl5pPr>
            <a:lvl6pPr lvl="5" algn="r">
              <a:lnSpc>
                <a:spcPct val="100000"/>
              </a:lnSpc>
              <a:spcAft>
                <a:spcPts val="0"/>
              </a:spcAft>
              <a:buNone/>
              <a:defRPr sz="1000">
                <a:solidFill>
                  <a:srgbClr val="757575"/>
                </a:solidFill>
              </a:defRPr>
            </a:lvl6pPr>
            <a:lvl7pPr lvl="6" algn="r">
              <a:lnSpc>
                <a:spcPct val="100000"/>
              </a:lnSpc>
              <a:spcAft>
                <a:spcPts val="0"/>
              </a:spcAft>
              <a:buNone/>
              <a:defRPr sz="1000">
                <a:solidFill>
                  <a:srgbClr val="757575"/>
                </a:solidFill>
              </a:defRPr>
            </a:lvl7pPr>
            <a:lvl8pPr lvl="7" algn="r">
              <a:lnSpc>
                <a:spcPct val="100000"/>
              </a:lnSpc>
              <a:spcAft>
                <a:spcPts val="0"/>
              </a:spcAft>
              <a:buNone/>
              <a:defRPr sz="1000">
                <a:solidFill>
                  <a:srgbClr val="757575"/>
                </a:solidFill>
              </a:defRPr>
            </a:lvl8pPr>
            <a:lvl9pPr lvl="8" algn="r">
              <a:lnSpc>
                <a:spcPct val="100000"/>
              </a:lnSpc>
              <a:spcAft>
                <a:spcPts val="0"/>
              </a:spcAft>
              <a:buNone/>
              <a:defRPr sz="1000">
                <a:solidFill>
                  <a:srgbClr val="757575"/>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6">
  <p:cSld name="AUTOLAYOUT_41">
    <p:bg>
      <p:bgPr>
        <a:solidFill>
          <a:srgbClr val="FFFFFF"/>
        </a:solidFill>
      </p:bgPr>
    </p:bg>
    <p:spTree>
      <p:nvGrpSpPr>
        <p:cNvPr id="308" name="Shape 308"/>
        <p:cNvGrpSpPr/>
        <p:nvPr/>
      </p:nvGrpSpPr>
      <p:grpSpPr>
        <a:xfrm>
          <a:off x="0" y="0"/>
          <a:ext cx="0" cy="0"/>
          <a:chOff x="0" y="0"/>
          <a:chExt cx="0" cy="0"/>
        </a:xfrm>
      </p:grpSpPr>
      <p:sp>
        <p:nvSpPr>
          <p:cNvPr id="309" name="Google Shape;309;p39"/>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9"/>
          <p:cNvSpPr/>
          <p:nvPr/>
        </p:nvSpPr>
        <p:spPr>
          <a:xfrm>
            <a:off x="0" y="63"/>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9"/>
          <p:cNvSpPr/>
          <p:nvPr/>
        </p:nvSpPr>
        <p:spPr>
          <a:xfrm>
            <a:off x="1264800" y="0"/>
            <a:ext cx="7879200" cy="5143500"/>
          </a:xfrm>
          <a:prstGeom prst="rect">
            <a:avLst/>
          </a:prstGeom>
          <a:solidFill>
            <a:srgbClr val="FFFFFF">
              <a:alpha val="25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9"/>
          <p:cNvSpPr/>
          <p:nvPr/>
        </p:nvSpPr>
        <p:spPr>
          <a:xfrm>
            <a:off x="2577075" y="188"/>
            <a:ext cx="5143500" cy="51435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9"/>
          <p:cNvSpPr/>
          <p:nvPr/>
        </p:nvSpPr>
        <p:spPr>
          <a:xfrm>
            <a:off x="2577075" y="125"/>
            <a:ext cx="5143500" cy="5143500"/>
          </a:xfrm>
          <a:prstGeom prst="flowChartDelay">
            <a:avLst/>
          </a:prstGeom>
          <a:solidFill>
            <a:srgbClr val="FFFFFF">
              <a:alpha val="180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9"/>
          <p:cNvSpPr/>
          <p:nvPr/>
        </p:nvSpPr>
        <p:spPr>
          <a:xfrm>
            <a:off x="1264808" y="188"/>
            <a:ext cx="5143500" cy="51435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9"/>
          <p:cNvSpPr/>
          <p:nvPr/>
        </p:nvSpPr>
        <p:spPr>
          <a:xfrm>
            <a:off x="1264808" y="125"/>
            <a:ext cx="5143500" cy="5143500"/>
          </a:xfrm>
          <a:prstGeom prst="flowChartDelay">
            <a:avLst/>
          </a:pr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9"/>
          <p:cNvSpPr/>
          <p:nvPr/>
        </p:nvSpPr>
        <p:spPr>
          <a:xfrm>
            <a:off x="0" y="0"/>
            <a:ext cx="5143500" cy="5143500"/>
          </a:xfrm>
          <a:prstGeom prst="flowChartDelay">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9"/>
          <p:cNvSpPr txBox="1"/>
          <p:nvPr>
            <p:ph type="title"/>
          </p:nvPr>
        </p:nvSpPr>
        <p:spPr>
          <a:xfrm>
            <a:off x="332325" y="1096874"/>
            <a:ext cx="4339200" cy="2949900"/>
          </a:xfrm>
          <a:prstGeom prst="rect">
            <a:avLst/>
          </a:prstGeom>
          <a:noFill/>
        </p:spPr>
        <p:txBody>
          <a:bodyPr anchorCtr="0" anchor="ctr" bIns="91425" lIns="91425" spcFirstLastPara="1" rIns="91425" wrap="square" tIns="91425">
            <a:noAutofit/>
          </a:bodyPr>
          <a:lstStyle>
            <a:lvl1pPr lvl="0" algn="l">
              <a:lnSpc>
                <a:spcPct val="100000"/>
              </a:lnSpc>
              <a:spcBef>
                <a:spcPts val="0"/>
              </a:spcBef>
              <a:spcAft>
                <a:spcPts val="0"/>
              </a:spcAft>
              <a:buNone/>
              <a:defRPr b="1" sz="3600">
                <a:solidFill>
                  <a:schemeClr val="lt1"/>
                </a:solidFill>
              </a:defRPr>
            </a:lvl1pPr>
            <a:lvl2pPr lvl="1" algn="l">
              <a:lnSpc>
                <a:spcPct val="100000"/>
              </a:lnSpc>
              <a:spcBef>
                <a:spcPts val="0"/>
              </a:spcBef>
              <a:spcAft>
                <a:spcPts val="0"/>
              </a:spcAft>
              <a:buNone/>
              <a:defRPr b="1" sz="3600">
                <a:solidFill>
                  <a:schemeClr val="lt1"/>
                </a:solidFill>
              </a:defRPr>
            </a:lvl2pPr>
            <a:lvl3pPr lvl="2" algn="l">
              <a:lnSpc>
                <a:spcPct val="100000"/>
              </a:lnSpc>
              <a:spcBef>
                <a:spcPts val="0"/>
              </a:spcBef>
              <a:spcAft>
                <a:spcPts val="0"/>
              </a:spcAft>
              <a:buNone/>
              <a:defRPr b="1" sz="3600">
                <a:solidFill>
                  <a:schemeClr val="lt1"/>
                </a:solidFill>
              </a:defRPr>
            </a:lvl3pPr>
            <a:lvl4pPr lvl="3" algn="l">
              <a:lnSpc>
                <a:spcPct val="100000"/>
              </a:lnSpc>
              <a:spcBef>
                <a:spcPts val="0"/>
              </a:spcBef>
              <a:spcAft>
                <a:spcPts val="0"/>
              </a:spcAft>
              <a:buNone/>
              <a:defRPr b="1" sz="3600">
                <a:solidFill>
                  <a:schemeClr val="lt1"/>
                </a:solidFill>
              </a:defRPr>
            </a:lvl4pPr>
            <a:lvl5pPr lvl="4" algn="l">
              <a:lnSpc>
                <a:spcPct val="100000"/>
              </a:lnSpc>
              <a:spcBef>
                <a:spcPts val="0"/>
              </a:spcBef>
              <a:spcAft>
                <a:spcPts val="0"/>
              </a:spcAft>
              <a:buNone/>
              <a:defRPr b="1" sz="3600">
                <a:solidFill>
                  <a:schemeClr val="lt1"/>
                </a:solidFill>
              </a:defRPr>
            </a:lvl5pPr>
            <a:lvl6pPr lvl="5" algn="l">
              <a:lnSpc>
                <a:spcPct val="100000"/>
              </a:lnSpc>
              <a:spcBef>
                <a:spcPts val="0"/>
              </a:spcBef>
              <a:spcAft>
                <a:spcPts val="0"/>
              </a:spcAft>
              <a:buNone/>
              <a:defRPr b="1" sz="3600">
                <a:solidFill>
                  <a:schemeClr val="lt1"/>
                </a:solidFill>
              </a:defRPr>
            </a:lvl6pPr>
            <a:lvl7pPr lvl="6" algn="l">
              <a:lnSpc>
                <a:spcPct val="100000"/>
              </a:lnSpc>
              <a:spcBef>
                <a:spcPts val="0"/>
              </a:spcBef>
              <a:spcAft>
                <a:spcPts val="0"/>
              </a:spcAft>
              <a:buNone/>
              <a:defRPr b="1" sz="3600">
                <a:solidFill>
                  <a:schemeClr val="lt1"/>
                </a:solidFill>
              </a:defRPr>
            </a:lvl7pPr>
            <a:lvl8pPr lvl="7" algn="l">
              <a:lnSpc>
                <a:spcPct val="100000"/>
              </a:lnSpc>
              <a:spcBef>
                <a:spcPts val="0"/>
              </a:spcBef>
              <a:spcAft>
                <a:spcPts val="0"/>
              </a:spcAft>
              <a:buNone/>
              <a:defRPr b="1" sz="3600">
                <a:solidFill>
                  <a:schemeClr val="lt1"/>
                </a:solidFill>
              </a:defRPr>
            </a:lvl8pPr>
            <a:lvl9pPr lvl="8" algn="l">
              <a:lnSpc>
                <a:spcPct val="100000"/>
              </a:lnSpc>
              <a:spcBef>
                <a:spcPts val="0"/>
              </a:spcBef>
              <a:spcAft>
                <a:spcPts val="0"/>
              </a:spcAft>
              <a:buNone/>
              <a:defRPr b="1" sz="3600">
                <a:solidFill>
                  <a:schemeClr val="lt1"/>
                </a:solidFill>
              </a:defRPr>
            </a:lvl9pPr>
          </a:lstStyle>
          <a:p/>
        </p:txBody>
      </p:sp>
      <p:sp>
        <p:nvSpPr>
          <p:cNvPr id="318" name="Google Shape;318;p39"/>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1600"/>
              </a:spcBef>
              <a:spcAft>
                <a:spcPts val="0"/>
              </a:spcAft>
              <a:buClr>
                <a:schemeClr val="accent2"/>
              </a:buClr>
              <a:buSzPts val="1100"/>
              <a:buChar char="○"/>
              <a:defRPr>
                <a:solidFill>
                  <a:schemeClr val="accent2"/>
                </a:solidFill>
              </a:defRPr>
            </a:lvl2pPr>
            <a:lvl3pPr indent="-298450" lvl="2" marL="1371600">
              <a:spcBef>
                <a:spcPts val="1600"/>
              </a:spcBef>
              <a:spcAft>
                <a:spcPts val="0"/>
              </a:spcAft>
              <a:buClr>
                <a:schemeClr val="accent2"/>
              </a:buClr>
              <a:buSzPts val="1100"/>
              <a:buChar char="■"/>
              <a:defRPr>
                <a:solidFill>
                  <a:schemeClr val="accent2"/>
                </a:solidFill>
              </a:defRPr>
            </a:lvl3pPr>
            <a:lvl4pPr indent="-298450" lvl="3" marL="1828800">
              <a:spcBef>
                <a:spcPts val="1600"/>
              </a:spcBef>
              <a:spcAft>
                <a:spcPts val="0"/>
              </a:spcAft>
              <a:buClr>
                <a:schemeClr val="accent2"/>
              </a:buClr>
              <a:buSzPts val="1100"/>
              <a:buChar char="●"/>
              <a:defRPr>
                <a:solidFill>
                  <a:schemeClr val="accent2"/>
                </a:solidFill>
              </a:defRPr>
            </a:lvl4pPr>
            <a:lvl5pPr indent="-298450" lvl="4" marL="2286000">
              <a:spcBef>
                <a:spcPts val="1600"/>
              </a:spcBef>
              <a:spcAft>
                <a:spcPts val="0"/>
              </a:spcAft>
              <a:buClr>
                <a:schemeClr val="accent2"/>
              </a:buClr>
              <a:buSzPts val="1100"/>
              <a:buChar char="○"/>
              <a:defRPr>
                <a:solidFill>
                  <a:schemeClr val="accent2"/>
                </a:solidFill>
              </a:defRPr>
            </a:lvl5pPr>
            <a:lvl6pPr indent="-298450" lvl="5" marL="2743200">
              <a:spcBef>
                <a:spcPts val="1600"/>
              </a:spcBef>
              <a:spcAft>
                <a:spcPts val="0"/>
              </a:spcAft>
              <a:buClr>
                <a:schemeClr val="accent2"/>
              </a:buClr>
              <a:buSzPts val="1100"/>
              <a:buChar char="■"/>
              <a:defRPr>
                <a:solidFill>
                  <a:schemeClr val="accent2"/>
                </a:solidFill>
              </a:defRPr>
            </a:lvl6pPr>
            <a:lvl7pPr indent="-298450" lvl="6" marL="3200400">
              <a:spcBef>
                <a:spcPts val="1600"/>
              </a:spcBef>
              <a:spcAft>
                <a:spcPts val="0"/>
              </a:spcAft>
              <a:buClr>
                <a:schemeClr val="accent2"/>
              </a:buClr>
              <a:buSzPts val="1100"/>
              <a:buChar char="●"/>
              <a:defRPr>
                <a:solidFill>
                  <a:schemeClr val="accent2"/>
                </a:solidFill>
              </a:defRPr>
            </a:lvl7pPr>
            <a:lvl8pPr indent="-298450" lvl="7" marL="3657600">
              <a:spcBef>
                <a:spcPts val="1600"/>
              </a:spcBef>
              <a:spcAft>
                <a:spcPts val="0"/>
              </a:spcAft>
              <a:buClr>
                <a:schemeClr val="accent2"/>
              </a:buClr>
              <a:buSzPts val="1100"/>
              <a:buChar char="○"/>
              <a:defRPr>
                <a:solidFill>
                  <a:schemeClr val="accent2"/>
                </a:solidFill>
              </a:defRPr>
            </a:lvl8pPr>
            <a:lvl9pPr indent="-298450" lvl="8" marL="4114800">
              <a:spcBef>
                <a:spcPts val="1600"/>
              </a:spcBef>
              <a:spcAft>
                <a:spcPts val="160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theme" Target="../theme/theme1.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1600"/>
              </a:spcBef>
              <a:spcAft>
                <a:spcPts val="160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7.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 Id="rId3"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3.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2.xml"/><Relationship Id="rId3" Type="http://schemas.openxmlformats.org/officeDocument/2006/relationships/image" Target="../media/image1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 Id="rId3" Type="http://schemas.openxmlformats.org/officeDocument/2006/relationships/image" Target="../media/image8.png"/><Relationship Id="rId4" Type="http://schemas.openxmlformats.org/officeDocument/2006/relationships/image" Target="../media/image1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0.xml"/><Relationship Id="rId3" Type="http://schemas.openxmlformats.org/officeDocument/2006/relationships/image" Target="../media/image1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53.xml"/><Relationship Id="rId3" Type="http://schemas.openxmlformats.org/officeDocument/2006/relationships/image" Target="../media/image13.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57.xml"/><Relationship Id="rId3"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pic>
        <p:nvPicPr>
          <p:cNvPr id="323" name="Google Shape;323;p40"/>
          <p:cNvPicPr preferRelativeResize="0"/>
          <p:nvPr/>
        </p:nvPicPr>
        <p:blipFill rotWithShape="1">
          <a:blip r:embed="rId3">
            <a:alphaModFix/>
          </a:blip>
          <a:srcRect b="18874" l="0" r="0" t="18874"/>
          <a:stretch/>
        </p:blipFill>
        <p:spPr>
          <a:xfrm>
            <a:off x="25" y="11280"/>
            <a:ext cx="9143982" cy="3201930"/>
          </a:xfrm>
          <a:prstGeom prst="flowChartDocument">
            <a:avLst/>
          </a:prstGeom>
          <a:noFill/>
          <a:ln>
            <a:noFill/>
          </a:ln>
        </p:spPr>
      </p:pic>
      <p:sp>
        <p:nvSpPr>
          <p:cNvPr id="324" name="Google Shape;324;p40"/>
          <p:cNvSpPr txBox="1"/>
          <p:nvPr>
            <p:ph type="ctrTitle"/>
          </p:nvPr>
        </p:nvSpPr>
        <p:spPr>
          <a:xfrm>
            <a:off x="311700" y="3537800"/>
            <a:ext cx="8097600" cy="100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UNIX</a:t>
            </a:r>
            <a:endParaRPr/>
          </a:p>
        </p:txBody>
      </p:sp>
      <p:sp>
        <p:nvSpPr>
          <p:cNvPr id="325" name="Google Shape;325;p40"/>
          <p:cNvSpPr txBox="1"/>
          <p:nvPr/>
        </p:nvSpPr>
        <p:spPr>
          <a:xfrm>
            <a:off x="382025" y="4313200"/>
            <a:ext cx="8097600" cy="83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By Md Haque, Ahmed Foysal, Rosario Garcia,Jason Tan , Dariel Baez,Narayan  Paudel</a:t>
            </a:r>
            <a:endParaRPr>
              <a:solidFill>
                <a:srgbClr val="FFFFFF"/>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49"/>
          <p:cNvSpPr txBox="1"/>
          <p:nvPr>
            <p:ph idx="1" type="body"/>
          </p:nvPr>
        </p:nvSpPr>
        <p:spPr>
          <a:xfrm>
            <a:off x="1219225" y="1373750"/>
            <a:ext cx="6705300" cy="248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•AT&amp;T forbidden to sell software</a:t>
            </a:r>
            <a:endParaRPr/>
          </a:p>
          <a:p>
            <a:pPr indent="457200" lvl="0" marL="0" rtl="0" algn="l">
              <a:spcBef>
                <a:spcPts val="1600"/>
              </a:spcBef>
              <a:spcAft>
                <a:spcPts val="0"/>
              </a:spcAft>
              <a:buNone/>
            </a:pPr>
            <a:r>
              <a:rPr lang="en"/>
              <a:t>–Universities and developers advanced software</a:t>
            </a:r>
            <a:endParaRPr/>
          </a:p>
          <a:p>
            <a:pPr indent="0" lvl="0" marL="0" rtl="0" algn="l">
              <a:spcBef>
                <a:spcPts val="1600"/>
              </a:spcBef>
              <a:spcAft>
                <a:spcPts val="0"/>
              </a:spcAft>
              <a:buNone/>
            </a:pPr>
            <a:r>
              <a:rPr lang="en"/>
              <a:t>•Commercial transformation</a:t>
            </a:r>
            <a:endParaRPr/>
          </a:p>
          <a:p>
            <a:pPr indent="0" lvl="0" marL="0" rtl="0" algn="l">
              <a:spcBef>
                <a:spcPts val="1600"/>
              </a:spcBef>
              <a:spcAft>
                <a:spcPts val="0"/>
              </a:spcAft>
              <a:buNone/>
            </a:pPr>
            <a:r>
              <a:rPr lang="en"/>
              <a:t>•</a:t>
            </a:r>
            <a:r>
              <a:rPr lang="en"/>
              <a:t>Berkeley</a:t>
            </a:r>
            <a:r>
              <a:rPr lang="en"/>
              <a:t> “bsd” version: 1973-1975</a:t>
            </a:r>
            <a:endParaRPr/>
          </a:p>
          <a:p>
            <a:pPr indent="0" lvl="0" marL="0" rtl="0" algn="l">
              <a:spcBef>
                <a:spcPts val="16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50"/>
          <p:cNvSpPr txBox="1"/>
          <p:nvPr>
            <p:ph idx="1" type="body"/>
          </p:nvPr>
        </p:nvSpPr>
        <p:spPr>
          <a:xfrm>
            <a:off x="3753675" y="878600"/>
            <a:ext cx="5245800" cy="424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•1991: “The Open Group” formed</a:t>
            </a:r>
            <a:endParaRPr/>
          </a:p>
          <a:p>
            <a:pPr indent="457200" lvl="0" marL="0" rtl="0" algn="l">
              <a:spcBef>
                <a:spcPts val="1600"/>
              </a:spcBef>
              <a:spcAft>
                <a:spcPts val="0"/>
              </a:spcAft>
              <a:buNone/>
            </a:pPr>
            <a:r>
              <a:rPr lang="en"/>
              <a:t>–Owns UNIX trademark</a:t>
            </a:r>
            <a:endParaRPr/>
          </a:p>
          <a:p>
            <a:pPr indent="0" lvl="0" marL="0" rtl="0" algn="l">
              <a:spcBef>
                <a:spcPts val="1600"/>
              </a:spcBef>
              <a:spcAft>
                <a:spcPts val="0"/>
              </a:spcAft>
              <a:buNone/>
            </a:pPr>
            <a:r>
              <a:rPr lang="en"/>
              <a:t>•Key UNIX features preserved</a:t>
            </a:r>
            <a:endParaRPr/>
          </a:p>
          <a:p>
            <a:pPr indent="0" lvl="0" marL="457200" rtl="0" algn="l">
              <a:spcBef>
                <a:spcPts val="1600"/>
              </a:spcBef>
              <a:spcAft>
                <a:spcPts val="0"/>
              </a:spcAft>
              <a:buNone/>
            </a:pPr>
            <a:r>
              <a:rPr lang="en"/>
              <a:t>–Expanded commands and controls: increased to meet new needs</a:t>
            </a:r>
            <a:endParaRPr/>
          </a:p>
          <a:p>
            <a:pPr indent="0" lvl="0" marL="0" rtl="0" algn="l">
              <a:spcBef>
                <a:spcPts val="1600"/>
              </a:spcBef>
              <a:spcAft>
                <a:spcPts val="0"/>
              </a:spcAft>
              <a:buNone/>
            </a:pPr>
            <a:r>
              <a:rPr lang="en"/>
              <a:t>•Standards established</a:t>
            </a:r>
            <a:endParaRPr/>
          </a:p>
          <a:p>
            <a:pPr indent="0" lvl="0" marL="457200" rtl="0" algn="l">
              <a:spcBef>
                <a:spcPts val="1600"/>
              </a:spcBef>
              <a:spcAft>
                <a:spcPts val="0"/>
              </a:spcAft>
              <a:buNone/>
            </a:pPr>
            <a:r>
              <a:rPr lang="en"/>
              <a:t>–Improve program’s portability from one system to another</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51"/>
          <p:cNvSpPr txBox="1"/>
          <p:nvPr>
            <p:ph idx="1" type="body"/>
          </p:nvPr>
        </p:nvSpPr>
        <p:spPr>
          <a:xfrm>
            <a:off x="363750" y="554850"/>
            <a:ext cx="3855900" cy="40338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Design Goals</a:t>
            </a:r>
            <a:endParaRPr/>
          </a:p>
        </p:txBody>
      </p:sp>
      <p:sp>
        <p:nvSpPr>
          <p:cNvPr id="383" name="Google Shape;383;p51"/>
          <p:cNvSpPr txBox="1"/>
          <p:nvPr>
            <p:ph idx="2" type="body"/>
          </p:nvPr>
        </p:nvSpPr>
        <p:spPr>
          <a:xfrm>
            <a:off x="4743450" y="554850"/>
            <a:ext cx="4517100" cy="4033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Thompson and Ritchie envisioned UNIX as an operating system created by programmers, for programmers. It was built to be fast, flexible, and easy to use.</a:t>
            </a:r>
            <a:endParaRPr/>
          </a:p>
          <a:p>
            <a:pPr indent="0" lvl="0" marL="0" rtl="0" algn="l">
              <a:spcBef>
                <a:spcPts val="160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52"/>
          <p:cNvSpPr txBox="1"/>
          <p:nvPr>
            <p:ph idx="1" type="body"/>
          </p:nvPr>
        </p:nvSpPr>
        <p:spPr>
          <a:xfrm>
            <a:off x="3081125" y="370700"/>
            <a:ext cx="6174600" cy="470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I</a:t>
            </a:r>
            <a:r>
              <a:rPr b="1" lang="en"/>
              <a:t>mmediate goals were twofold: </a:t>
            </a:r>
            <a:endParaRPr b="1"/>
          </a:p>
          <a:p>
            <a:pPr indent="0" lvl="0" marL="0" rtl="0" algn="l">
              <a:spcBef>
                <a:spcPts val="1600"/>
              </a:spcBef>
              <a:spcAft>
                <a:spcPts val="0"/>
              </a:spcAft>
              <a:buNone/>
            </a:pPr>
            <a:r>
              <a:rPr lang="en"/>
              <a:t>      Support software development</a:t>
            </a:r>
            <a:endParaRPr/>
          </a:p>
          <a:p>
            <a:pPr indent="-342900" lvl="1" marL="914400" rtl="0" algn="l">
              <a:spcBef>
                <a:spcPts val="1600"/>
              </a:spcBef>
              <a:spcAft>
                <a:spcPts val="0"/>
              </a:spcAft>
              <a:buSzPts val="1800"/>
              <a:buChar char="○"/>
            </a:pPr>
            <a:r>
              <a:rPr lang="en" sz="1800"/>
              <a:t>Included utilities for customized code</a:t>
            </a:r>
            <a:endParaRPr sz="1800"/>
          </a:p>
          <a:p>
            <a:pPr indent="-342900" lvl="1" marL="914400" rtl="0" algn="l">
              <a:spcBef>
                <a:spcPts val="0"/>
              </a:spcBef>
              <a:spcAft>
                <a:spcPts val="0"/>
              </a:spcAft>
              <a:buSzPts val="1800"/>
              <a:buChar char="○"/>
            </a:pPr>
            <a:r>
              <a:rPr lang="en" sz="1800"/>
              <a:t>Utilities designed for simplicity: do one thing well</a:t>
            </a:r>
            <a:endParaRPr sz="1800"/>
          </a:p>
          <a:p>
            <a:pPr indent="-342900" lvl="1" marL="914400" rtl="0" algn="l">
              <a:spcBef>
                <a:spcPts val="0"/>
              </a:spcBef>
              <a:spcAft>
                <a:spcPts val="0"/>
              </a:spcAft>
              <a:buSzPts val="1800"/>
              <a:buChar char="○"/>
            </a:pPr>
            <a:r>
              <a:rPr lang="en" sz="1800"/>
              <a:t>Small manageable sections of code</a:t>
            </a:r>
            <a:endParaRPr sz="1800"/>
          </a:p>
          <a:p>
            <a:pPr indent="0" lvl="0" marL="457200" rtl="0" algn="l">
              <a:spcBef>
                <a:spcPts val="1600"/>
              </a:spcBef>
              <a:spcAft>
                <a:spcPts val="0"/>
              </a:spcAft>
              <a:buNone/>
            </a:pPr>
            <a:r>
              <a:rPr lang="en"/>
              <a:t>Keep algorithms simple</a:t>
            </a:r>
            <a:endParaRPr/>
          </a:p>
          <a:p>
            <a:pPr indent="-342900" lvl="1" marL="914400" rtl="0" algn="l">
              <a:spcBef>
                <a:spcPts val="1600"/>
              </a:spcBef>
              <a:spcAft>
                <a:spcPts val="0"/>
              </a:spcAft>
              <a:buSzPts val="1800"/>
              <a:buChar char="○"/>
            </a:pPr>
            <a:r>
              <a:rPr lang="en" sz="1800"/>
              <a:t>Based on simplicity, not speed or sophistication</a:t>
            </a:r>
            <a:endParaRPr sz="1800"/>
          </a:p>
          <a:p>
            <a:pPr indent="0" lvl="0" marL="457200" rtl="0" algn="l">
              <a:spcBef>
                <a:spcPts val="1600"/>
              </a:spcBef>
              <a:spcAft>
                <a:spcPts val="16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53"/>
          <p:cNvSpPr txBox="1"/>
          <p:nvPr>
            <p:ph idx="1" type="body"/>
          </p:nvPr>
        </p:nvSpPr>
        <p:spPr>
          <a:xfrm>
            <a:off x="2196550" y="2800"/>
            <a:ext cx="6696300" cy="457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Long-term goal</a:t>
            </a:r>
            <a:endParaRPr b="1"/>
          </a:p>
          <a:p>
            <a:pPr indent="0" lvl="0" marL="0" rtl="0" algn="l">
              <a:spcBef>
                <a:spcPts val="1600"/>
              </a:spcBef>
              <a:spcAft>
                <a:spcPts val="0"/>
              </a:spcAft>
              <a:buNone/>
            </a:pPr>
            <a:r>
              <a:rPr b="1" lang="en"/>
              <a:t>Portability</a:t>
            </a:r>
            <a:endParaRPr b="1"/>
          </a:p>
          <a:p>
            <a:pPr indent="-342900" lvl="0" marL="457200" rtl="0" algn="l">
              <a:spcBef>
                <a:spcPts val="1600"/>
              </a:spcBef>
              <a:spcAft>
                <a:spcPts val="0"/>
              </a:spcAft>
              <a:buSzPts val="1800"/>
              <a:buChar char="●"/>
            </a:pPr>
            <a:r>
              <a:rPr lang="en"/>
              <a:t>Reduces conversion costs</a:t>
            </a:r>
            <a:endParaRPr/>
          </a:p>
          <a:p>
            <a:pPr indent="-342900" lvl="0" marL="457200" rtl="0" algn="l">
              <a:spcBef>
                <a:spcPts val="0"/>
              </a:spcBef>
              <a:spcAft>
                <a:spcPts val="0"/>
              </a:spcAft>
              <a:buSzPts val="1800"/>
              <a:buChar char="●"/>
            </a:pPr>
            <a:r>
              <a:rPr lang="en"/>
              <a:t>Application packages not obsolete with hardware changes</a:t>
            </a:r>
            <a:endParaRPr/>
          </a:p>
          <a:p>
            <a:pPr indent="-342900" lvl="0" marL="457200" rtl="0" algn="l">
              <a:spcBef>
                <a:spcPts val="0"/>
              </a:spcBef>
              <a:spcAft>
                <a:spcPts val="0"/>
              </a:spcAft>
              <a:buSzPts val="1800"/>
              <a:buChar char="●"/>
            </a:pPr>
            <a:r>
              <a:rPr lang="en"/>
              <a:t>Achieved with UNIX version 4: device-independent</a:t>
            </a:r>
            <a:endParaRPr/>
          </a:p>
          <a:p>
            <a:pPr indent="0" lvl="0" marL="0" rtl="0" algn="l">
              <a:spcBef>
                <a:spcPts val="1600"/>
              </a:spcBef>
              <a:spcAft>
                <a:spcPts val="0"/>
              </a:spcAft>
              <a:buNone/>
            </a:pPr>
            <a:r>
              <a:rPr b="1" lang="en"/>
              <a:t>Portable Operating System Interface for Computer Environments</a:t>
            </a:r>
            <a:endParaRPr b="1"/>
          </a:p>
          <a:p>
            <a:pPr indent="-342900" lvl="0" marL="457200" rtl="0" algn="l">
              <a:spcBef>
                <a:spcPts val="1600"/>
              </a:spcBef>
              <a:spcAft>
                <a:spcPts val="0"/>
              </a:spcAft>
              <a:buSzPts val="1800"/>
              <a:buChar char="●"/>
            </a:pPr>
            <a:r>
              <a:rPr lang="en"/>
              <a:t>Known as POSIX</a:t>
            </a:r>
            <a:endParaRPr/>
          </a:p>
          <a:p>
            <a:pPr indent="-342900" lvl="0" marL="457200" rtl="0" algn="l">
              <a:spcBef>
                <a:spcPts val="0"/>
              </a:spcBef>
              <a:spcAft>
                <a:spcPts val="0"/>
              </a:spcAft>
              <a:buSzPts val="1800"/>
              <a:buChar char="●"/>
            </a:pPr>
            <a:r>
              <a:rPr lang="en"/>
              <a:t>IEEE standards defining portable operating system interface</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54"/>
          <p:cNvSpPr txBox="1"/>
          <p:nvPr>
            <p:ph type="title"/>
          </p:nvPr>
        </p:nvSpPr>
        <p:spPr>
          <a:xfrm>
            <a:off x="311725" y="653326"/>
            <a:ext cx="3706500" cy="33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Processor Management</a:t>
            </a:r>
            <a:endParaRPr/>
          </a:p>
        </p:txBody>
      </p:sp>
      <p:sp>
        <p:nvSpPr>
          <p:cNvPr id="399" name="Google Shape;399;p54"/>
          <p:cNvSpPr txBox="1"/>
          <p:nvPr>
            <p:ph idx="1" type="body"/>
          </p:nvPr>
        </p:nvSpPr>
        <p:spPr>
          <a:xfrm>
            <a:off x="4620575" y="653325"/>
            <a:ext cx="4211700" cy="37413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b="1" lang="en"/>
              <a:t>Processor Manager </a:t>
            </a:r>
            <a:r>
              <a:rPr lang="en"/>
              <a:t>- handles allocation of the CPU, process scheduling and satisfaction of process request.</a:t>
            </a:r>
            <a:br>
              <a:rPr lang="en"/>
            </a:br>
            <a:r>
              <a:rPr b="1" lang="en"/>
              <a:t>Process Scheduler </a:t>
            </a:r>
            <a:r>
              <a:rPr lang="en"/>
              <a:t>- selects a process from the READY queue and begins its execution for a given time slice.</a:t>
            </a:r>
            <a:endParaRPr/>
          </a:p>
          <a:p>
            <a:pPr indent="-304800" lvl="0" marL="457200" rtl="0" algn="l">
              <a:spcBef>
                <a:spcPts val="0"/>
              </a:spcBef>
              <a:spcAft>
                <a:spcPts val="0"/>
              </a:spcAft>
              <a:buSzPts val="1200"/>
              <a:buChar char="●"/>
            </a:pPr>
            <a:r>
              <a:rPr lang="en"/>
              <a:t>The process scheduling algorithm picks the process with the highest priority to be run first.</a:t>
            </a:r>
            <a:endParaRPr/>
          </a:p>
          <a:p>
            <a:pPr indent="-304800" lvl="0" marL="457200" rtl="0" algn="l">
              <a:spcBef>
                <a:spcPts val="0"/>
              </a:spcBef>
              <a:spcAft>
                <a:spcPts val="0"/>
              </a:spcAft>
              <a:buSzPts val="1200"/>
              <a:buChar char="●"/>
            </a:pPr>
            <a:r>
              <a:rPr lang="en"/>
              <a:t>Interactive processes typically have a low compute-to-total-time ratio, so interactive response is maintained without any special policies.</a:t>
            </a:r>
            <a:endParaRPr/>
          </a:p>
          <a:p>
            <a:pPr indent="-292100" lvl="1" marL="914400" rtl="0" algn="l">
              <a:spcBef>
                <a:spcPts val="0"/>
              </a:spcBef>
              <a:spcAft>
                <a:spcPts val="0"/>
              </a:spcAft>
              <a:buSzPts val="1000"/>
              <a:buChar char="○"/>
            </a:pPr>
            <a:r>
              <a:rPr lang="en"/>
              <a:t>The overall effect of this negative feedback is that the system balances I/O-bound jobs with CPU-bound jobs to keep the processor busy and to minimize the overhead for waiting processes.</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55"/>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Process Management </a:t>
            </a:r>
            <a:endParaRPr/>
          </a:p>
        </p:txBody>
      </p:sp>
      <p:sp>
        <p:nvSpPr>
          <p:cNvPr id="405" name="Google Shape;405;p55"/>
          <p:cNvSpPr txBox="1"/>
          <p:nvPr>
            <p:ph idx="1" type="body"/>
          </p:nvPr>
        </p:nvSpPr>
        <p:spPr>
          <a:xfrm>
            <a:off x="4638950" y="124950"/>
            <a:ext cx="4166400" cy="48936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Font typeface="Times New Roman"/>
              <a:buChar char="●"/>
            </a:pPr>
            <a:r>
              <a:rPr b="1" lang="en" sz="1200">
                <a:latin typeface="Times New Roman"/>
                <a:ea typeface="Times New Roman"/>
                <a:cs typeface="Times New Roman"/>
                <a:sym typeface="Times New Roman"/>
              </a:rPr>
              <a:t>Process Table Versus User Table</a:t>
            </a:r>
            <a:endParaRPr b="1" sz="1200">
              <a:latin typeface="Times New Roman"/>
              <a:ea typeface="Times New Roman"/>
              <a:cs typeface="Times New Roman"/>
              <a:sym typeface="Times New Roman"/>
            </a:endParaRPr>
          </a:p>
          <a:p>
            <a:pPr indent="-304800" lvl="1" marL="9144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UNIX uses several tables to keep the system running smoothly.</a:t>
            </a:r>
            <a:endParaRPr sz="1200">
              <a:solidFill>
                <a:schemeClr val="dk1"/>
              </a:solidFill>
              <a:latin typeface="Times New Roman"/>
              <a:ea typeface="Times New Roman"/>
              <a:cs typeface="Times New Roman"/>
              <a:sym typeface="Times New Roman"/>
            </a:endParaRPr>
          </a:p>
          <a:p>
            <a:pPr indent="-304800" lvl="1" marL="9144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Information on simple processes (</a:t>
            </a:r>
            <a:r>
              <a:rPr lang="en" sz="1200">
                <a:solidFill>
                  <a:schemeClr val="dk1"/>
                </a:solidFill>
                <a:latin typeface="Times New Roman"/>
                <a:ea typeface="Times New Roman"/>
                <a:cs typeface="Times New Roman"/>
                <a:sym typeface="Times New Roman"/>
              </a:rPr>
              <a:t>non sharable</a:t>
            </a:r>
            <a:r>
              <a:rPr lang="en" sz="1200">
                <a:solidFill>
                  <a:schemeClr val="dk1"/>
                </a:solidFill>
                <a:latin typeface="Times New Roman"/>
                <a:ea typeface="Times New Roman"/>
                <a:cs typeface="Times New Roman"/>
                <a:sym typeface="Times New Roman"/>
              </a:rPr>
              <a:t> code) is stored in two sets of tables:</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2"/>
              </a:buClr>
              <a:buSzPts val="1200"/>
              <a:buFont typeface="Times New Roman"/>
              <a:buChar char="●"/>
            </a:pPr>
            <a:r>
              <a:rPr lang="en" sz="1200" u="sng">
                <a:solidFill>
                  <a:schemeClr val="dk1"/>
                </a:solidFill>
                <a:latin typeface="Times New Roman"/>
                <a:ea typeface="Times New Roman"/>
                <a:cs typeface="Times New Roman"/>
                <a:sym typeface="Times New Roman"/>
              </a:rPr>
              <a:t>Process table</a:t>
            </a:r>
            <a:r>
              <a:rPr lang="en" sz="1200">
                <a:solidFill>
                  <a:schemeClr val="dk1"/>
                </a:solidFill>
                <a:latin typeface="Times New Roman"/>
                <a:ea typeface="Times New Roman"/>
                <a:cs typeface="Times New Roman"/>
                <a:sym typeface="Times New Roman"/>
              </a:rPr>
              <a:t> (always resides in memory)</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2"/>
              </a:buClr>
              <a:buSzPts val="1200"/>
              <a:buFont typeface="Times New Roman"/>
              <a:buChar char="●"/>
            </a:pPr>
            <a:r>
              <a:rPr lang="en" sz="1200" u="sng">
                <a:solidFill>
                  <a:schemeClr val="dk1"/>
                </a:solidFill>
                <a:latin typeface="Times New Roman"/>
                <a:ea typeface="Times New Roman"/>
                <a:cs typeface="Times New Roman"/>
                <a:sym typeface="Times New Roman"/>
              </a:rPr>
              <a:t>User table</a:t>
            </a:r>
            <a:r>
              <a:rPr lang="en" sz="1200">
                <a:solidFill>
                  <a:schemeClr val="dk1"/>
                </a:solidFill>
                <a:latin typeface="Times New Roman"/>
                <a:ea typeface="Times New Roman"/>
                <a:cs typeface="Times New Roman"/>
                <a:sym typeface="Times New Roman"/>
              </a:rPr>
              <a:t> (resides in memory only while the process is active)</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2"/>
              </a:buClr>
              <a:buSzPts val="1200"/>
              <a:buFont typeface="Times New Roman"/>
              <a:buChar char="●"/>
            </a:pPr>
            <a:r>
              <a:rPr lang="en" sz="1200">
                <a:solidFill>
                  <a:schemeClr val="dk1"/>
                </a:solidFill>
              </a:rPr>
              <a:t>Process table contains the following information:</a:t>
            </a:r>
            <a:endParaRPr sz="1200">
              <a:solidFill>
                <a:schemeClr val="dk1"/>
              </a:solidFill>
            </a:endParaRPr>
          </a:p>
          <a:p>
            <a:pPr indent="-304800" lvl="1" marL="9144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 </a:t>
            </a:r>
            <a:r>
              <a:rPr lang="en" sz="1200">
                <a:solidFill>
                  <a:schemeClr val="dk1"/>
                </a:solidFill>
              </a:rPr>
              <a:t>Process identification number</a:t>
            </a:r>
            <a:endParaRPr sz="1200">
              <a:solidFill>
                <a:schemeClr val="dk1"/>
              </a:solidFill>
            </a:endParaRPr>
          </a:p>
          <a:p>
            <a:pPr indent="-304800" lvl="1" marL="9144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 </a:t>
            </a:r>
            <a:r>
              <a:rPr lang="en" sz="1200">
                <a:solidFill>
                  <a:schemeClr val="dk1"/>
                </a:solidFill>
              </a:rPr>
              <a:t>User identification number</a:t>
            </a:r>
            <a:endParaRPr sz="1200">
              <a:solidFill>
                <a:schemeClr val="dk1"/>
              </a:solidFill>
            </a:endParaRPr>
          </a:p>
          <a:p>
            <a:pPr indent="-304800" lvl="1" marL="9144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 </a:t>
            </a:r>
            <a:r>
              <a:rPr lang="en" sz="1200">
                <a:solidFill>
                  <a:schemeClr val="dk1"/>
                </a:solidFill>
              </a:rPr>
              <a:t>Process memory address or secondary storage address</a:t>
            </a:r>
            <a:endParaRPr sz="1200">
              <a:solidFill>
                <a:schemeClr val="dk1"/>
              </a:solidFill>
            </a:endParaRPr>
          </a:p>
          <a:p>
            <a:pPr indent="-304800" lvl="1" marL="9144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 </a:t>
            </a:r>
            <a:r>
              <a:rPr lang="en" sz="1200">
                <a:solidFill>
                  <a:schemeClr val="dk1"/>
                </a:solidFill>
              </a:rPr>
              <a:t>A count to keep track of the number of processes using this code</a:t>
            </a:r>
            <a:endParaRPr sz="1200">
              <a:solidFill>
                <a:schemeClr val="dk1"/>
              </a:solidFill>
            </a:endParaRPr>
          </a:p>
          <a:p>
            <a:pPr indent="-304800" lvl="0" marL="1371600" rtl="0" algn="l">
              <a:spcBef>
                <a:spcPts val="0"/>
              </a:spcBef>
              <a:spcAft>
                <a:spcPts val="0"/>
              </a:spcAft>
              <a:buClr>
                <a:schemeClr val="dk1"/>
              </a:buClr>
              <a:buSzPts val="1200"/>
              <a:buChar char="❖"/>
            </a:pPr>
            <a:r>
              <a:rPr lang="en" sz="1200">
                <a:solidFill>
                  <a:schemeClr val="dk1"/>
                </a:solidFill>
              </a:rPr>
              <a:t>Every time a process starts using this code, the count is increased by 1; and every time a process stops using this code, the count is decreased by 1.</a:t>
            </a:r>
            <a:endParaRPr sz="1200">
              <a:solidFill>
                <a:schemeClr val="dk1"/>
              </a:solidFill>
            </a:endParaRPr>
          </a:p>
          <a:p>
            <a:pPr indent="-304800" lvl="0" marL="457200" rtl="0" algn="l">
              <a:spcBef>
                <a:spcPts val="0"/>
              </a:spcBef>
              <a:spcAft>
                <a:spcPts val="0"/>
              </a:spcAft>
              <a:buClr>
                <a:schemeClr val="dk2"/>
              </a:buClr>
              <a:buSzPts val="1200"/>
              <a:buFont typeface="Times New Roman"/>
              <a:buChar char="●"/>
            </a:pPr>
            <a:r>
              <a:rPr lang="en" sz="1200">
                <a:solidFill>
                  <a:schemeClr val="dk1"/>
                </a:solidFill>
              </a:rPr>
              <a:t>When the count is equal to 0, the code is no longer needed and the table entry is released together with any memory locations that had been allocated to the code segment.</a:t>
            </a:r>
            <a:endParaRPr sz="1200">
              <a:solidFill>
                <a:schemeClr val="dk1"/>
              </a:solidFill>
            </a:endParaRPr>
          </a:p>
          <a:p>
            <a:pPr indent="0" lvl="0" marL="0" rtl="0" algn="l">
              <a:spcBef>
                <a:spcPts val="0"/>
              </a:spcBef>
              <a:spcAft>
                <a:spcPts val="1600"/>
              </a:spcAft>
              <a:buNone/>
            </a:pPr>
            <a:r>
              <a:t/>
            </a:r>
            <a:endParaRPr/>
          </a:p>
        </p:txBody>
      </p:sp>
      <p:pic>
        <p:nvPicPr>
          <p:cNvPr id="406" name="Google Shape;406;p55"/>
          <p:cNvPicPr preferRelativeResize="0"/>
          <p:nvPr/>
        </p:nvPicPr>
        <p:blipFill>
          <a:blip r:embed="rId3">
            <a:alphaModFix/>
          </a:blip>
          <a:stretch>
            <a:fillRect/>
          </a:stretch>
        </p:blipFill>
        <p:spPr>
          <a:xfrm>
            <a:off x="311725" y="1533500"/>
            <a:ext cx="2815974" cy="34175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56"/>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Process Management </a:t>
            </a:r>
            <a:endParaRPr/>
          </a:p>
        </p:txBody>
      </p:sp>
      <p:sp>
        <p:nvSpPr>
          <p:cNvPr id="412" name="Google Shape;412;p56"/>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sz="700">
                <a:solidFill>
                  <a:schemeClr val="dk1"/>
                </a:solidFill>
                <a:latin typeface="Times New Roman"/>
                <a:ea typeface="Times New Roman"/>
                <a:cs typeface="Times New Roman"/>
                <a:sym typeface="Times New Roman"/>
              </a:rPr>
              <a:t>   </a:t>
            </a:r>
            <a:r>
              <a:rPr lang="en" sz="1100">
                <a:solidFill>
                  <a:schemeClr val="dk1"/>
                </a:solidFill>
              </a:rPr>
              <a:t>User table is allocated to each active process.</a:t>
            </a:r>
            <a:endParaRPr sz="1100">
              <a:solidFill>
                <a:schemeClr val="dk1"/>
              </a:solidFill>
            </a:endParaRPr>
          </a:p>
          <a:p>
            <a:pPr indent="-317500" lvl="1" marL="914400" rtl="0" algn="l">
              <a:spcBef>
                <a:spcPts val="0"/>
              </a:spcBef>
              <a:spcAft>
                <a:spcPts val="0"/>
              </a:spcAft>
              <a:buClr>
                <a:schemeClr val="dk1"/>
              </a:buClr>
              <a:buSzPts val="1400"/>
              <a:buChar char="➢"/>
            </a:pPr>
            <a:r>
              <a:rPr lang="en" sz="1100">
                <a:solidFill>
                  <a:schemeClr val="dk1"/>
                </a:solidFill>
              </a:rPr>
              <a:t>This table is kept in the impermanent area of memory as long as the process is active and contains information that must be accessible when the process is running.</a:t>
            </a:r>
            <a:endParaRPr sz="1100">
              <a:solidFill>
                <a:schemeClr val="dk1"/>
              </a:solidFill>
            </a:endParaRPr>
          </a:p>
          <a:p>
            <a:pPr indent="-317500" lvl="1" marL="914400" rtl="0" algn="l">
              <a:spcBef>
                <a:spcPts val="0"/>
              </a:spcBef>
              <a:spcAft>
                <a:spcPts val="0"/>
              </a:spcAft>
              <a:buClr>
                <a:schemeClr val="dk1"/>
              </a:buClr>
              <a:buSzPts val="1400"/>
              <a:buChar char="➢"/>
            </a:pPr>
            <a:r>
              <a:rPr lang="en" sz="700">
                <a:solidFill>
                  <a:schemeClr val="dk1"/>
                </a:solidFill>
                <a:latin typeface="Times New Roman"/>
                <a:ea typeface="Times New Roman"/>
                <a:cs typeface="Times New Roman"/>
                <a:sym typeface="Times New Roman"/>
              </a:rPr>
              <a:t> </a:t>
            </a:r>
            <a:r>
              <a:rPr lang="en" sz="1100">
                <a:solidFill>
                  <a:schemeClr val="dk1"/>
                </a:solidFill>
              </a:rPr>
              <a:t>User table contains the following information:</a:t>
            </a:r>
            <a:endParaRPr sz="1100">
              <a:solidFill>
                <a:schemeClr val="dk1"/>
              </a:solidFill>
            </a:endParaRPr>
          </a:p>
          <a:p>
            <a:pPr indent="-317500" lvl="2" marL="1371600" rtl="0" algn="l">
              <a:spcBef>
                <a:spcPts val="0"/>
              </a:spcBef>
              <a:spcAft>
                <a:spcPts val="0"/>
              </a:spcAft>
              <a:buClr>
                <a:schemeClr val="dk1"/>
              </a:buClr>
              <a:buSzPts val="1400"/>
              <a:buChar char="■"/>
            </a:pPr>
            <a:r>
              <a:rPr lang="en" sz="700">
                <a:solidFill>
                  <a:schemeClr val="dk1"/>
                </a:solidFill>
                <a:latin typeface="Times New Roman"/>
                <a:ea typeface="Times New Roman"/>
                <a:cs typeface="Times New Roman"/>
                <a:sym typeface="Times New Roman"/>
              </a:rPr>
              <a:t> </a:t>
            </a:r>
            <a:r>
              <a:rPr lang="en" sz="1100">
                <a:solidFill>
                  <a:schemeClr val="dk1"/>
                </a:solidFill>
              </a:rPr>
              <a:t>User and group identification numbers</a:t>
            </a:r>
            <a:endParaRPr sz="1100">
              <a:solidFill>
                <a:schemeClr val="dk1"/>
              </a:solidFill>
            </a:endParaRPr>
          </a:p>
          <a:p>
            <a:pPr indent="-317500" lvl="2" marL="1371600" rtl="0" algn="l">
              <a:spcBef>
                <a:spcPts val="0"/>
              </a:spcBef>
              <a:spcAft>
                <a:spcPts val="0"/>
              </a:spcAft>
              <a:buClr>
                <a:schemeClr val="dk1"/>
              </a:buClr>
              <a:buSzPts val="1400"/>
              <a:buChar char="■"/>
            </a:pPr>
            <a:r>
              <a:rPr lang="en" sz="1100">
                <a:solidFill>
                  <a:schemeClr val="dk1"/>
                </a:solidFill>
              </a:rPr>
              <a:t>Pointers to the system’s file table for every file being used by the process</a:t>
            </a:r>
            <a:endParaRPr sz="1100">
              <a:solidFill>
                <a:schemeClr val="dk1"/>
              </a:solidFill>
            </a:endParaRPr>
          </a:p>
          <a:p>
            <a:pPr indent="-317500" lvl="2" marL="1371600" rtl="0" algn="l">
              <a:spcBef>
                <a:spcPts val="0"/>
              </a:spcBef>
              <a:spcAft>
                <a:spcPts val="0"/>
              </a:spcAft>
              <a:buClr>
                <a:schemeClr val="dk1"/>
              </a:buClr>
              <a:buSzPts val="1400"/>
              <a:buChar char="■"/>
            </a:pPr>
            <a:r>
              <a:rPr lang="en" sz="1100">
                <a:solidFill>
                  <a:schemeClr val="dk1"/>
                </a:solidFill>
              </a:rPr>
              <a:t>Pointer to the current directory</a:t>
            </a:r>
            <a:endParaRPr sz="1100">
              <a:solidFill>
                <a:schemeClr val="dk1"/>
              </a:solidFill>
            </a:endParaRPr>
          </a:p>
          <a:p>
            <a:pPr indent="-317500" lvl="2" marL="1371600" rtl="0" algn="l">
              <a:spcBef>
                <a:spcPts val="0"/>
              </a:spcBef>
              <a:spcAft>
                <a:spcPts val="0"/>
              </a:spcAft>
              <a:buClr>
                <a:schemeClr val="dk1"/>
              </a:buClr>
              <a:buSzPts val="1400"/>
              <a:buChar char="■"/>
            </a:pPr>
            <a:r>
              <a:rPr lang="en" sz="1100">
                <a:solidFill>
                  <a:schemeClr val="dk1"/>
                </a:solidFill>
              </a:rPr>
              <a:t>A list of responses for various interrupts.</a:t>
            </a:r>
            <a:endParaRPr sz="1100">
              <a:solidFill>
                <a:schemeClr val="dk1"/>
              </a:solidFill>
            </a:endParaRPr>
          </a:p>
          <a:p>
            <a:pPr indent="0" lvl="0" marL="0" rtl="0" algn="l">
              <a:spcBef>
                <a:spcPts val="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57"/>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Process Management</a:t>
            </a:r>
            <a:endParaRPr/>
          </a:p>
        </p:txBody>
      </p:sp>
      <p:sp>
        <p:nvSpPr>
          <p:cNvPr id="418" name="Google Shape;418;p57"/>
          <p:cNvSpPr txBox="1"/>
          <p:nvPr>
            <p:ph idx="1" type="body"/>
          </p:nvPr>
        </p:nvSpPr>
        <p:spPr>
          <a:xfrm>
            <a:off x="4572000" y="0"/>
            <a:ext cx="4346400" cy="51435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Times New Roman"/>
              <a:buChar char="●"/>
            </a:pPr>
            <a:r>
              <a:rPr b="1" lang="en" sz="1200">
                <a:solidFill>
                  <a:schemeClr val="dk1"/>
                </a:solidFill>
                <a:latin typeface="Times New Roman"/>
                <a:ea typeface="Times New Roman"/>
                <a:cs typeface="Times New Roman"/>
                <a:sym typeface="Times New Roman"/>
              </a:rPr>
              <a:t>Synchronization</a:t>
            </a:r>
            <a:endParaRPr b="1" sz="1200">
              <a:solidFill>
                <a:schemeClr val="dk1"/>
              </a:solidFill>
              <a:latin typeface="Times New Roman"/>
              <a:ea typeface="Times New Roman"/>
              <a:cs typeface="Times New Roman"/>
              <a:sym typeface="Times New Roman"/>
            </a:endParaRPr>
          </a:p>
          <a:p>
            <a:pPr indent="-304800" lvl="1" marL="9144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Achieves process synchronization by requiring that processes wait for certain events.</a:t>
            </a:r>
            <a:endParaRPr sz="1200">
              <a:solidFill>
                <a:schemeClr val="dk1"/>
              </a:solidFill>
              <a:latin typeface="Times New Roman"/>
              <a:ea typeface="Times New Roman"/>
              <a:cs typeface="Times New Roman"/>
              <a:sym typeface="Times New Roman"/>
            </a:endParaRPr>
          </a:p>
          <a:p>
            <a:pPr indent="-304800" lvl="1" marL="9144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An unusual feature of UNIX is that it gives the user the capability of executing one program from another program using the fork command.</a:t>
            </a:r>
            <a:endParaRPr sz="1200">
              <a:solidFill>
                <a:schemeClr val="dk1"/>
              </a:solidFill>
              <a:latin typeface="Times New Roman"/>
              <a:ea typeface="Times New Roman"/>
              <a:cs typeface="Times New Roman"/>
              <a:sym typeface="Times New Roman"/>
            </a:endParaRPr>
          </a:p>
          <a:p>
            <a:pPr indent="-304800" lvl="2" marL="13716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FORK COMMAND - Gives the second program all the attributes of the first program, such as any open files, and saves the first program in its original form.</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When fork is executed, a “process id” is generated for the new process.</a:t>
            </a:r>
            <a:endParaRPr sz="1200">
              <a:solidFill>
                <a:schemeClr val="dk1"/>
              </a:solidFill>
              <a:latin typeface="Times New Roman"/>
              <a:ea typeface="Times New Roman"/>
              <a:cs typeface="Times New Roman"/>
              <a:sym typeface="Times New Roman"/>
            </a:endParaRPr>
          </a:p>
          <a:p>
            <a:pPr indent="-304800" lvl="1" marL="9144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Original process is called parent process</a:t>
            </a:r>
            <a:endParaRPr sz="1200">
              <a:solidFill>
                <a:schemeClr val="dk1"/>
              </a:solidFill>
              <a:latin typeface="Times New Roman"/>
              <a:ea typeface="Times New Roman"/>
              <a:cs typeface="Times New Roman"/>
              <a:sym typeface="Times New Roman"/>
            </a:endParaRPr>
          </a:p>
          <a:p>
            <a:pPr indent="-304800" lvl="1" marL="9144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Resulting process is child process.</a:t>
            </a:r>
            <a:endParaRPr sz="1200">
              <a:solidFill>
                <a:schemeClr val="dk1"/>
              </a:solidFill>
              <a:latin typeface="Times New Roman"/>
              <a:ea typeface="Times New Roman"/>
              <a:cs typeface="Times New Roman"/>
              <a:sym typeface="Times New Roman"/>
            </a:endParaRPr>
          </a:p>
          <a:p>
            <a:pPr indent="-304800" lvl="1" marL="9144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A child inherits the parent’s open files and runs asynchronously with it unless the parent has been instructed to wait for the termination of the child process.</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The exec family of commands—</a:t>
            </a:r>
            <a:r>
              <a:rPr lang="en" sz="1200">
                <a:solidFill>
                  <a:schemeClr val="dk1"/>
                </a:solidFill>
                <a:latin typeface="Times New Roman"/>
                <a:ea typeface="Times New Roman"/>
                <a:cs typeface="Times New Roman"/>
                <a:sym typeface="Times New Roman"/>
              </a:rPr>
              <a:t>excel</a:t>
            </a:r>
            <a:r>
              <a:rPr lang="en" sz="1200">
                <a:solidFill>
                  <a:schemeClr val="dk1"/>
                </a:solidFill>
                <a:latin typeface="Times New Roman"/>
                <a:ea typeface="Times New Roman"/>
                <a:cs typeface="Times New Roman"/>
                <a:sym typeface="Times New Roman"/>
              </a:rPr>
              <a:t>, execv, execle, execlp, and execvp—is used to start execution of a new program from another program.</a:t>
            </a:r>
            <a:endParaRPr sz="1200">
              <a:solidFill>
                <a:schemeClr val="dk1"/>
              </a:solidFill>
              <a:latin typeface="Times New Roman"/>
              <a:ea typeface="Times New Roman"/>
              <a:cs typeface="Times New Roman"/>
              <a:sym typeface="Times New Roman"/>
            </a:endParaRPr>
          </a:p>
          <a:p>
            <a:pPr indent="-304800" lvl="1" marL="9144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A successful exec call will lay the second program over the first, leaving only the second program in memory.</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The ls command can generate a listing of the current directory.</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These system calls illustrate the flexibility of UNIX that programmers find extremely useful.</a:t>
            </a:r>
            <a:endParaRPr sz="1200">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58"/>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Memory Management </a:t>
            </a:r>
            <a:endParaRPr/>
          </a:p>
        </p:txBody>
      </p:sp>
      <p:sp>
        <p:nvSpPr>
          <p:cNvPr id="424" name="Google Shape;424;p58"/>
          <p:cNvSpPr txBox="1"/>
          <p:nvPr>
            <p:ph idx="1" type="body"/>
          </p:nvPr>
        </p:nvSpPr>
        <p:spPr>
          <a:xfrm>
            <a:off x="4572000" y="522450"/>
            <a:ext cx="4166400" cy="409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Text book define Memory </a:t>
            </a:r>
            <a:r>
              <a:rPr lang="en"/>
              <a:t>Management </a:t>
            </a:r>
            <a:r>
              <a:rPr lang="en"/>
              <a:t>is every  </a:t>
            </a:r>
            <a:r>
              <a:rPr lang="en"/>
              <a:t>operating</a:t>
            </a:r>
            <a:r>
              <a:rPr lang="en"/>
              <a:t>  system that need a physical memory and application program to access memory in different ways.</a:t>
            </a:r>
            <a:endParaRPr/>
          </a:p>
          <a:p>
            <a:pPr indent="0" lvl="0" marL="0" rtl="0" algn="l">
              <a:spcBef>
                <a:spcPts val="1600"/>
              </a:spcBef>
              <a:spcAft>
                <a:spcPts val="0"/>
              </a:spcAft>
              <a:buNone/>
            </a:pPr>
            <a:r>
              <a:rPr lang="en"/>
              <a:t>(it a process that control and coordinate computer memory that run program can </a:t>
            </a:r>
            <a:r>
              <a:rPr lang="en"/>
              <a:t>run through the system) run a multiprogramming  through the system</a:t>
            </a:r>
            <a:endParaRPr/>
          </a:p>
          <a:p>
            <a:pPr indent="0" lvl="0" marL="0" rtl="0" algn="l">
              <a:spcBef>
                <a:spcPts val="1600"/>
              </a:spcBef>
              <a:spcAft>
                <a:spcPts val="0"/>
              </a:spcAft>
              <a:buNone/>
            </a:pPr>
            <a:r>
              <a:rPr lang="en"/>
              <a:t>~For example, Windows </a:t>
            </a:r>
            <a:r>
              <a:rPr lang="en"/>
              <a:t>operating</a:t>
            </a:r>
            <a:r>
              <a:rPr lang="en"/>
              <a:t> system need a network in order to run a </a:t>
            </a:r>
            <a:r>
              <a:rPr lang="en"/>
              <a:t>application</a:t>
            </a:r>
            <a:r>
              <a:rPr lang="en"/>
              <a:t> programs for Windows</a:t>
            </a:r>
            <a:endParaRPr/>
          </a:p>
          <a:p>
            <a:pPr indent="0" lvl="0" marL="0" rtl="0" algn="l">
              <a:spcBef>
                <a:spcPts val="1600"/>
              </a:spcBef>
              <a:spcAft>
                <a:spcPts val="0"/>
              </a:spcAft>
              <a:buNone/>
            </a:pPr>
            <a:r>
              <a:rPr lang="en"/>
              <a:t> The part of a memory mangement :</a:t>
            </a:r>
            <a:endParaRPr/>
          </a:p>
          <a:p>
            <a:pPr indent="0" lvl="0" marL="0" rtl="0" algn="l">
              <a:spcBef>
                <a:spcPts val="1600"/>
              </a:spcBef>
              <a:spcAft>
                <a:spcPts val="1600"/>
              </a:spcAft>
              <a:buNone/>
            </a:pPr>
            <a:r>
              <a:rPr lang="en"/>
              <a:t>Swapping ,Demanding paging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41"/>
          <p:cNvSpPr txBox="1"/>
          <p:nvPr>
            <p:ph type="title"/>
          </p:nvPr>
        </p:nvSpPr>
        <p:spPr>
          <a:xfrm>
            <a:off x="324475" y="148225"/>
            <a:ext cx="5550000" cy="137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Let's</a:t>
            </a:r>
            <a:r>
              <a:rPr lang="en"/>
              <a:t> Talk about Unix:</a:t>
            </a:r>
            <a:endParaRPr/>
          </a:p>
        </p:txBody>
      </p:sp>
      <p:sp>
        <p:nvSpPr>
          <p:cNvPr id="331" name="Google Shape;331;p41"/>
          <p:cNvSpPr txBox="1"/>
          <p:nvPr>
            <p:ph idx="1" type="body"/>
          </p:nvPr>
        </p:nvSpPr>
        <p:spPr>
          <a:xfrm>
            <a:off x="324475" y="1920450"/>
            <a:ext cx="8494800" cy="270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Most operating systems can be grouped into two different families. Aside from Microsoft’s Windows NT-based operating systems, nearly everything else traces its heritage back to Unix.</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Linux, Mac OS X, Android, iOS, Chrome OS, Orbis OS used on the PlayStation 4, whatever firmware is running on your router — all of these operating systems are often called “Unix-like” operating systems.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59"/>
          <p:cNvSpPr txBox="1"/>
          <p:nvPr>
            <p:ph type="title"/>
          </p:nvPr>
        </p:nvSpPr>
        <p:spPr>
          <a:xfrm>
            <a:off x="489350" y="500925"/>
            <a:ext cx="3528900" cy="146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Swapping (small job):</a:t>
            </a:r>
            <a:endParaRPr/>
          </a:p>
        </p:txBody>
      </p:sp>
      <p:sp>
        <p:nvSpPr>
          <p:cNvPr id="430" name="Google Shape;430;p59"/>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program is in the main memory bef</a:t>
            </a:r>
            <a:r>
              <a:rPr lang="en"/>
              <a:t>ore starting to do it job what the user ask for.</a:t>
            </a:r>
            <a:endParaRPr/>
          </a:p>
          <a:p>
            <a:pPr indent="0" lvl="0" marL="0" rtl="0" algn="l">
              <a:spcBef>
                <a:spcPts val="1600"/>
              </a:spcBef>
              <a:spcAft>
                <a:spcPts val="0"/>
              </a:spcAft>
              <a:buNone/>
            </a:pPr>
            <a:r>
              <a:rPr lang="en"/>
              <a:t>The program have a size limit depend on the Another swapping policy is priority based scheduling algorithm.computer memory </a:t>
            </a:r>
            <a:endParaRPr/>
          </a:p>
          <a:p>
            <a:pPr indent="0" lvl="0" marL="0" rtl="0" algn="l">
              <a:spcBef>
                <a:spcPts val="1600"/>
              </a:spcBef>
              <a:spcAft>
                <a:spcPts val="0"/>
              </a:spcAft>
              <a:buNone/>
            </a:pPr>
            <a:r>
              <a:rPr lang="en"/>
              <a:t>Another swapping policy is priority based scheduling algorithm.The round Robin policy have a schedule and set instructions it follow to do the job in certain amount of time.</a:t>
            </a:r>
            <a:endParaRPr/>
          </a:p>
          <a:p>
            <a:pPr indent="-311150" lvl="0" marL="457200" rtl="0" algn="l">
              <a:spcBef>
                <a:spcPts val="1600"/>
              </a:spcBef>
              <a:spcAft>
                <a:spcPts val="0"/>
              </a:spcAft>
              <a:buSzPts val="1300"/>
              <a:buChar char="●"/>
            </a:pPr>
            <a:r>
              <a:rPr lang="en"/>
              <a:t>Demanding paging is a operating system that more complex hardware the computer setup</a:t>
            </a:r>
            <a:endParaRPr/>
          </a:p>
          <a:p>
            <a:pPr indent="-311150" lvl="0" marL="457200" rtl="0" algn="l">
              <a:spcBef>
                <a:spcPts val="0"/>
              </a:spcBef>
              <a:spcAft>
                <a:spcPts val="0"/>
              </a:spcAft>
              <a:buSzPts val="1300"/>
              <a:buChar char="●"/>
            </a:pPr>
            <a:r>
              <a:rPr lang="en"/>
              <a:t>Thrashing  a virtual storage that mange logical storage or memory unit is call page </a:t>
            </a:r>
            <a:endParaRPr/>
          </a:p>
          <a:p>
            <a:pPr indent="-311150" lvl="0" marL="457200" rtl="0" algn="l">
              <a:spcBef>
                <a:spcPts val="0"/>
              </a:spcBef>
              <a:spcAft>
                <a:spcPts val="0"/>
              </a:spcAft>
              <a:buSzPts val="1300"/>
              <a:buChar char="●"/>
            </a:pPr>
            <a:r>
              <a:rPr lang="en"/>
              <a:t> It has more memory is called. Virtual concepts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431" name="Google Shape;431;p59"/>
          <p:cNvSpPr txBox="1"/>
          <p:nvPr/>
        </p:nvSpPr>
        <p:spPr>
          <a:xfrm>
            <a:off x="-32200" y="3012725"/>
            <a:ext cx="4572000" cy="219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rgbClr val="FFFFFF"/>
                </a:solidFill>
                <a:latin typeface="Merriweather"/>
                <a:ea typeface="Merriweather"/>
                <a:cs typeface="Merriweather"/>
                <a:sym typeface="Merriweather"/>
              </a:rPr>
              <a:t>Demanding paging (large jobs)</a:t>
            </a:r>
            <a:endParaRPr sz="2600">
              <a:solidFill>
                <a:srgbClr val="FFFFFF"/>
              </a:solidFill>
              <a:latin typeface="Merriweather"/>
              <a:ea typeface="Merriweather"/>
              <a:cs typeface="Merriweather"/>
              <a:sym typeface="Merriweathe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60"/>
          <p:cNvSpPr txBox="1"/>
          <p:nvPr>
            <p:ph type="title"/>
          </p:nvPr>
        </p:nvSpPr>
        <p:spPr>
          <a:xfrm>
            <a:off x="-73250" y="0"/>
            <a:ext cx="3893100" cy="100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Typical Interval memory</a:t>
            </a:r>
            <a:endParaRPr/>
          </a:p>
        </p:txBody>
      </p:sp>
      <p:sp>
        <p:nvSpPr>
          <p:cNvPr id="437" name="Google Shape;437;p60"/>
          <p:cNvSpPr txBox="1"/>
          <p:nvPr>
            <p:ph idx="1" type="body"/>
          </p:nvPr>
        </p:nvSpPr>
        <p:spPr>
          <a:xfrm>
            <a:off x="311700" y="2390650"/>
            <a:ext cx="3127500" cy="229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38" name="Google Shape;438;p60"/>
          <p:cNvPicPr preferRelativeResize="0"/>
          <p:nvPr/>
        </p:nvPicPr>
        <p:blipFill>
          <a:blip r:embed="rId3">
            <a:alphaModFix/>
          </a:blip>
          <a:stretch>
            <a:fillRect/>
          </a:stretch>
        </p:blipFill>
        <p:spPr>
          <a:xfrm>
            <a:off x="-73250" y="1009275"/>
            <a:ext cx="4983776" cy="4185551"/>
          </a:xfrm>
          <a:prstGeom prst="rect">
            <a:avLst/>
          </a:prstGeom>
          <a:noFill/>
          <a:ln>
            <a:noFill/>
          </a:ln>
        </p:spPr>
      </p:pic>
      <p:sp>
        <p:nvSpPr>
          <p:cNvPr id="439" name="Google Shape;439;p60"/>
          <p:cNvSpPr txBox="1"/>
          <p:nvPr/>
        </p:nvSpPr>
        <p:spPr>
          <a:xfrm>
            <a:off x="4326125" y="0"/>
            <a:ext cx="4477500" cy="468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 single user memory par</a:t>
            </a:r>
            <a:r>
              <a:rPr lang="en"/>
              <a:t>t image</a:t>
            </a:r>
            <a:endParaRPr/>
          </a:p>
          <a:p>
            <a:pPr indent="0" lvl="0" marL="0" rtl="0" algn="l">
              <a:spcBef>
                <a:spcPts val="0"/>
              </a:spcBef>
              <a:spcAft>
                <a:spcPts val="0"/>
              </a:spcAft>
              <a:buNone/>
            </a:pPr>
            <a:r>
              <a:rPr lang="en"/>
              <a:t>The image show the typical internal memory computer environment </a:t>
            </a:r>
            <a:endParaRPr/>
          </a:p>
          <a:p>
            <a:pPr indent="0" lvl="0" marL="0" rtl="0" algn="l">
              <a:spcBef>
                <a:spcPts val="0"/>
              </a:spcBef>
              <a:spcAft>
                <a:spcPts val="0"/>
              </a:spcAft>
              <a:buNone/>
            </a:pPr>
            <a:r>
              <a:rPr lang="en"/>
              <a:t>The part of the memory register values,the files status , directory.</a:t>
            </a:r>
            <a:endParaRPr/>
          </a:p>
          <a:p>
            <a:pPr indent="0" lvl="0" marL="0" rtl="0" algn="l">
              <a:spcBef>
                <a:spcPts val="0"/>
              </a:spcBef>
              <a:spcAft>
                <a:spcPts val="0"/>
              </a:spcAft>
              <a:buNone/>
            </a:pPr>
            <a:r>
              <a:rPr lang="en"/>
              <a:t> Main memory give program code special testment </a:t>
            </a:r>
            <a:endParaRPr/>
          </a:p>
          <a:p>
            <a:pPr indent="0" lvl="0" marL="0" rtl="0" algn="l">
              <a:spcBef>
                <a:spcPts val="0"/>
              </a:spcBef>
              <a:spcAft>
                <a:spcPts val="0"/>
              </a:spcAft>
              <a:buNone/>
            </a:pPr>
            <a:r>
              <a:rPr lang="en"/>
              <a:t>UNIX uses to track of which process code using program code and memory </a:t>
            </a:r>
            <a:endParaRPr/>
          </a:p>
          <a:p>
            <a:pPr indent="0" lvl="0" marL="0" rtl="0" algn="l">
              <a:spcBef>
                <a:spcPts val="0"/>
              </a:spcBef>
              <a:spcAft>
                <a:spcPts val="0"/>
              </a:spcAft>
              <a:buNone/>
            </a:pPr>
            <a:r>
              <a:rPr lang="en"/>
              <a:t>Once the memory not released it doesn't need the cod</a:t>
            </a:r>
            <a:r>
              <a:rPr lang="en"/>
              <a:t>e</a:t>
            </a:r>
            <a:endParaRPr/>
          </a:p>
          <a:p>
            <a:pPr indent="0" lvl="0" marL="0" rtl="0" algn="l">
              <a:spcBef>
                <a:spcPts val="0"/>
              </a:spcBef>
              <a:spcAft>
                <a:spcPts val="0"/>
              </a:spcAft>
              <a:buNone/>
            </a:pPr>
            <a:r>
              <a:rPr lang="en"/>
              <a:t>    The stack segment:</a:t>
            </a:r>
            <a:endParaRPr/>
          </a:p>
          <a:p>
            <a:pPr indent="0" lvl="0" marL="0" rtl="0" algn="l">
              <a:spcBef>
                <a:spcPts val="0"/>
              </a:spcBef>
              <a:spcAft>
                <a:spcPts val="0"/>
              </a:spcAft>
              <a:buNone/>
            </a:pPr>
            <a:r>
              <a:rPr lang="en"/>
              <a:t>The main memory section where it process information saved , interrupted or temporarily storiafe</a:t>
            </a:r>
            <a:endParaRPr/>
          </a:p>
          <a:p>
            <a:pPr indent="0" lvl="0" marL="0" rtl="0" algn="l">
              <a:spcBef>
                <a:spcPts val="0"/>
              </a:spcBef>
              <a:spcAft>
                <a:spcPts val="0"/>
              </a:spcAft>
              <a:buNone/>
            </a:pPr>
            <a:r>
              <a:rPr lang="en"/>
              <a:t>    Data Segment:</a:t>
            </a:r>
            <a:endParaRPr/>
          </a:p>
          <a:p>
            <a:pPr indent="0" lvl="0" marL="0" rtl="0" algn="l">
              <a:spcBef>
                <a:spcPts val="0"/>
              </a:spcBef>
              <a:spcAft>
                <a:spcPts val="0"/>
              </a:spcAft>
              <a:buNone/>
            </a:pPr>
            <a:r>
              <a:rPr lang="en"/>
              <a:t>After the program code and grows more memory location what the program needed</a:t>
            </a:r>
            <a:endParaRPr/>
          </a:p>
          <a:p>
            <a:pPr indent="0" lvl="0" marL="0" rtl="0" algn="l">
              <a:spcBef>
                <a:spcPts val="0"/>
              </a:spcBef>
              <a:spcAft>
                <a:spcPts val="0"/>
              </a:spcAft>
              <a:buNone/>
            </a:pPr>
            <a:r>
              <a:rPr lang="en"/>
              <a:t>Shareable Program code:</a:t>
            </a:r>
            <a:endParaRPr/>
          </a:p>
          <a:p>
            <a:pPr indent="0" lvl="0" marL="0" rtl="0" algn="l">
              <a:spcBef>
                <a:spcPts val="0"/>
              </a:spcBef>
              <a:spcAft>
                <a:spcPts val="0"/>
              </a:spcAft>
              <a:buNone/>
            </a:pPr>
            <a:r>
              <a:rPr lang="en"/>
              <a:t>The code  physical shared to bunch of processes and written recetrant code.</a:t>
            </a:r>
            <a:endParaRPr/>
          </a:p>
          <a:p>
            <a:pPr indent="0" lvl="0" marL="0" rtl="0" algn="l">
              <a:spcBef>
                <a:spcPts val="0"/>
              </a:spcBef>
              <a:spcAft>
                <a:spcPts val="0"/>
              </a:spcAft>
              <a:buNone/>
            </a:pPr>
            <a:r>
              <a:rPr lang="en"/>
              <a:t>Reentrant code is required to used to shared to multiple use system</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61"/>
          <p:cNvSpPr txBox="1"/>
          <p:nvPr>
            <p:ph type="title"/>
          </p:nvPr>
        </p:nvSpPr>
        <p:spPr>
          <a:xfrm>
            <a:off x="311300" y="500925"/>
            <a:ext cx="3704400" cy="204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Device Management</a:t>
            </a:r>
            <a:endParaRPr/>
          </a:p>
        </p:txBody>
      </p:sp>
      <p:sp>
        <p:nvSpPr>
          <p:cNvPr id="445" name="Google Shape;445;p61"/>
          <p:cNvSpPr txBox="1"/>
          <p:nvPr>
            <p:ph idx="2" type="body"/>
          </p:nvPr>
        </p:nvSpPr>
        <p:spPr>
          <a:xfrm>
            <a:off x="4769600" y="364125"/>
            <a:ext cx="4149300" cy="48555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b="1" lang="en" sz="1200"/>
              <a:t>UNIX is designed to provide device independence to the applications running under it.</a:t>
            </a:r>
            <a:endParaRPr b="1" sz="1200"/>
          </a:p>
          <a:p>
            <a:pPr indent="-304800" lvl="0" marL="457200" rtl="0" algn="l">
              <a:spcBef>
                <a:spcPts val="0"/>
              </a:spcBef>
              <a:spcAft>
                <a:spcPts val="0"/>
              </a:spcAft>
              <a:buSzPts val="1200"/>
              <a:buChar char="●"/>
            </a:pPr>
            <a:r>
              <a:rPr b="1" lang="en" sz="1200"/>
              <a:t>It treats every I/o device as a special file,and are assigned specific filename as like any other file in UNIX.</a:t>
            </a:r>
            <a:endParaRPr b="1" sz="1200"/>
          </a:p>
          <a:p>
            <a:pPr indent="-304800" lvl="0" marL="457200" rtl="0" algn="l">
              <a:spcBef>
                <a:spcPts val="0"/>
              </a:spcBef>
              <a:spcAft>
                <a:spcPts val="0"/>
              </a:spcAft>
              <a:buSzPts val="1200"/>
              <a:buChar char="●"/>
            </a:pPr>
            <a:r>
              <a:rPr b="1" lang="en" sz="1200"/>
              <a:t>Descriptors called iodes holds all the information about all the installed devices .</a:t>
            </a:r>
            <a:endParaRPr b="1" sz="1200"/>
          </a:p>
          <a:p>
            <a:pPr indent="-304800" lvl="0" marL="457200" rtl="0" algn="l">
              <a:spcBef>
                <a:spcPts val="0"/>
              </a:spcBef>
              <a:spcAft>
                <a:spcPts val="0"/>
              </a:spcAft>
              <a:buSzPts val="1200"/>
              <a:buChar char="●"/>
            </a:pPr>
            <a:r>
              <a:rPr b="1" lang="en" sz="1200"/>
              <a:t>Device Drivers, a subroutine that work with operating system to supervise any transmission of data between main memory and its peripheral unit.</a:t>
            </a:r>
            <a:endParaRPr b="1" sz="1200"/>
          </a:p>
          <a:p>
            <a:pPr indent="-304800" lvl="0" marL="457200" rtl="0" algn="l">
              <a:spcBef>
                <a:spcPts val="0"/>
              </a:spcBef>
              <a:spcAft>
                <a:spcPts val="0"/>
              </a:spcAft>
              <a:buSzPts val="1200"/>
              <a:buChar char="●"/>
            </a:pPr>
            <a:r>
              <a:rPr b="1" lang="en" sz="1200"/>
              <a:t>Device drivers are incorporated into the kernel during System configuration.</a:t>
            </a:r>
            <a:endParaRPr b="1" sz="1200"/>
          </a:p>
          <a:p>
            <a:pPr indent="-304800" lvl="0" marL="457200" rtl="0" algn="l">
              <a:spcBef>
                <a:spcPts val="0"/>
              </a:spcBef>
              <a:spcAft>
                <a:spcPts val="0"/>
              </a:spcAft>
              <a:buSzPts val="1200"/>
              <a:buChar char="●"/>
            </a:pPr>
            <a:r>
              <a:rPr b="1" lang="en" sz="1200"/>
              <a:t>UNIX has special program called config which automatically creates file name config.c for any hardware configuration.</a:t>
            </a:r>
            <a:endParaRPr b="1" sz="1200"/>
          </a:p>
          <a:p>
            <a:pPr indent="-304800" lvl="0" marL="457200" rtl="0" algn="l">
              <a:spcBef>
                <a:spcPts val="0"/>
              </a:spcBef>
              <a:spcAft>
                <a:spcPts val="0"/>
              </a:spcAft>
              <a:buSzPts val="1200"/>
              <a:buChar char="●"/>
            </a:pPr>
            <a:r>
              <a:rPr b="1" lang="en" sz="1200"/>
              <a:t>Config.c contains two tables  bdevsw (short for block device switch) and cdevsw (short for character device switch), which provide the UNIX system kernel with the ability to adapt easily to different hardware configurations by installing different driver modules.</a:t>
            </a:r>
            <a:endParaRPr b="1" sz="1200"/>
          </a:p>
        </p:txBody>
      </p:sp>
      <p:sp>
        <p:nvSpPr>
          <p:cNvPr id="446" name="Google Shape;446;p61"/>
          <p:cNvSpPr txBox="1"/>
          <p:nvPr>
            <p:ph idx="1" type="subTitle"/>
          </p:nvPr>
        </p:nvSpPr>
        <p:spPr>
          <a:xfrm>
            <a:off x="304800" y="2626725"/>
            <a:ext cx="3704400" cy="92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Brief introduction</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62"/>
          <p:cNvSpPr txBox="1"/>
          <p:nvPr>
            <p:ph type="title"/>
          </p:nvPr>
        </p:nvSpPr>
        <p:spPr>
          <a:xfrm>
            <a:off x="311300" y="500925"/>
            <a:ext cx="4260600" cy="204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Device management continued</a:t>
            </a:r>
            <a:endParaRPr/>
          </a:p>
        </p:txBody>
      </p:sp>
      <p:sp>
        <p:nvSpPr>
          <p:cNvPr id="452" name="Google Shape;452;p62"/>
          <p:cNvSpPr txBox="1"/>
          <p:nvPr>
            <p:ph idx="1" type="subTitle"/>
          </p:nvPr>
        </p:nvSpPr>
        <p:spPr>
          <a:xfrm>
            <a:off x="304800" y="2626725"/>
            <a:ext cx="3704400" cy="92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rPr>
              <a:t>Device classification</a:t>
            </a:r>
            <a:endParaRPr b="1" sz="2400">
              <a:solidFill>
                <a:schemeClr val="lt1"/>
              </a:solidFill>
            </a:endParaRPr>
          </a:p>
        </p:txBody>
      </p:sp>
      <p:sp>
        <p:nvSpPr>
          <p:cNvPr id="453" name="Google Shape;453;p62"/>
          <p:cNvSpPr txBox="1"/>
          <p:nvPr>
            <p:ph idx="2" type="body"/>
          </p:nvPr>
        </p:nvSpPr>
        <p:spPr>
          <a:xfrm>
            <a:off x="4879025" y="0"/>
            <a:ext cx="3954000" cy="461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I/O system divided into two.</a:t>
            </a:r>
            <a:endParaRPr b="1" sz="1200"/>
          </a:p>
          <a:p>
            <a:pPr indent="-304800" lvl="0" marL="457200" rtl="0" algn="l">
              <a:spcBef>
                <a:spcPts val="1600"/>
              </a:spcBef>
              <a:spcAft>
                <a:spcPts val="0"/>
              </a:spcAft>
              <a:buSzPts val="1200"/>
              <a:buChar char="●"/>
            </a:pPr>
            <a:r>
              <a:rPr b="1" lang="en" sz="1200"/>
              <a:t> The block I/O system (sometimes called the structured I/O system) </a:t>
            </a:r>
            <a:endParaRPr b="1" sz="1200"/>
          </a:p>
          <a:p>
            <a:pPr indent="-304800" lvl="0" marL="457200" rtl="0" algn="l">
              <a:spcBef>
                <a:spcPts val="0"/>
              </a:spcBef>
              <a:spcAft>
                <a:spcPts val="0"/>
              </a:spcAft>
              <a:buSzPts val="1200"/>
              <a:buChar char="●"/>
            </a:pPr>
            <a:r>
              <a:rPr b="1" lang="en" sz="1200"/>
              <a:t>The character I/O system (sometimes called the unstructured I/O system).</a:t>
            </a:r>
            <a:endParaRPr b="1" sz="1200"/>
          </a:p>
          <a:p>
            <a:pPr indent="0" lvl="0" marL="0" rtl="0" algn="l">
              <a:spcBef>
                <a:spcPts val="1600"/>
              </a:spcBef>
              <a:spcAft>
                <a:spcPts val="1600"/>
              </a:spcAft>
              <a:buNone/>
            </a:pPr>
            <a:r>
              <a:rPr b="1" lang="en" sz="1200"/>
              <a:t>Each physical device is identified by a minor device number, a major device number, and a class—either block or character.</a:t>
            </a:r>
            <a:endParaRPr b="1" sz="1200"/>
          </a:p>
        </p:txBody>
      </p:sp>
      <p:sp>
        <p:nvSpPr>
          <p:cNvPr id="454" name="Google Shape;454;p62"/>
          <p:cNvSpPr txBox="1"/>
          <p:nvPr/>
        </p:nvSpPr>
        <p:spPr>
          <a:xfrm>
            <a:off x="6689275" y="3406200"/>
            <a:ext cx="7332300" cy="85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pic>
        <p:nvPicPr>
          <p:cNvPr id="455" name="Google Shape;455;p62"/>
          <p:cNvPicPr preferRelativeResize="0"/>
          <p:nvPr/>
        </p:nvPicPr>
        <p:blipFill>
          <a:blip r:embed="rId3">
            <a:alphaModFix/>
          </a:blip>
          <a:stretch>
            <a:fillRect/>
          </a:stretch>
        </p:blipFill>
        <p:spPr>
          <a:xfrm>
            <a:off x="4879025" y="2202400"/>
            <a:ext cx="4053699" cy="29411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63"/>
          <p:cNvSpPr txBox="1"/>
          <p:nvPr>
            <p:ph type="title"/>
          </p:nvPr>
        </p:nvSpPr>
        <p:spPr>
          <a:xfrm>
            <a:off x="311300" y="500925"/>
            <a:ext cx="3704400" cy="204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Device cont.</a:t>
            </a:r>
            <a:endParaRPr/>
          </a:p>
        </p:txBody>
      </p:sp>
      <p:sp>
        <p:nvSpPr>
          <p:cNvPr id="461" name="Google Shape;461;p63"/>
          <p:cNvSpPr txBox="1"/>
          <p:nvPr>
            <p:ph idx="1" type="subTitle"/>
          </p:nvPr>
        </p:nvSpPr>
        <p:spPr>
          <a:xfrm>
            <a:off x="304800" y="2626725"/>
            <a:ext cx="3704400" cy="92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Device classification</a:t>
            </a:r>
            <a:endParaRPr/>
          </a:p>
          <a:p>
            <a:pPr indent="0" lvl="0" marL="0" rtl="0" algn="l">
              <a:spcBef>
                <a:spcPts val="0"/>
              </a:spcBef>
              <a:spcAft>
                <a:spcPts val="0"/>
              </a:spcAft>
              <a:buNone/>
            </a:pPr>
            <a:r>
              <a:t/>
            </a:r>
            <a:endParaRPr/>
          </a:p>
        </p:txBody>
      </p:sp>
      <p:sp>
        <p:nvSpPr>
          <p:cNvPr id="462" name="Google Shape;462;p63"/>
          <p:cNvSpPr txBox="1"/>
          <p:nvPr>
            <p:ph idx="2" type="body"/>
          </p:nvPr>
        </p:nvSpPr>
        <p:spPr>
          <a:xfrm>
            <a:off x="4879025" y="103450"/>
            <a:ext cx="3954000" cy="49383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00000"/>
              </a:buClr>
              <a:buSzPts val="1200"/>
              <a:buChar char="●"/>
            </a:pPr>
            <a:r>
              <a:rPr b="1" lang="en" sz="1200">
                <a:solidFill>
                  <a:srgbClr val="000000"/>
                </a:solidFill>
              </a:rPr>
              <a:t>This table is the only connection between the system code and the device drivers, and it’s an important feature of the operating system.</a:t>
            </a:r>
            <a:endParaRPr b="1" sz="1200">
              <a:solidFill>
                <a:srgbClr val="000000"/>
              </a:solidFill>
            </a:endParaRPr>
          </a:p>
          <a:p>
            <a:pPr indent="-304800" lvl="0" marL="457200" rtl="0" algn="l">
              <a:spcBef>
                <a:spcPts val="0"/>
              </a:spcBef>
              <a:spcAft>
                <a:spcPts val="0"/>
              </a:spcAft>
              <a:buClr>
                <a:srgbClr val="000000"/>
              </a:buClr>
              <a:buSzPts val="1200"/>
              <a:buChar char="●"/>
            </a:pPr>
            <a:r>
              <a:rPr b="1" lang="en" sz="1200">
                <a:solidFill>
                  <a:srgbClr val="000000"/>
                </a:solidFill>
              </a:rPr>
              <a:t>This table is the only connection between the system code and the device drivers, and it’s an important feature of the operating system. This table allows the system programmers to create new device drivers quickly to accommodate differently configured system. </a:t>
            </a:r>
            <a:endParaRPr b="1" sz="1200">
              <a:solidFill>
                <a:srgbClr val="000000"/>
              </a:solidFill>
            </a:endParaRPr>
          </a:p>
          <a:p>
            <a:pPr indent="-304800" lvl="0" marL="457200" rtl="0" algn="l">
              <a:spcBef>
                <a:spcPts val="0"/>
              </a:spcBef>
              <a:spcAft>
                <a:spcPts val="0"/>
              </a:spcAft>
              <a:buClr>
                <a:srgbClr val="000000"/>
              </a:buClr>
              <a:buSzPts val="1200"/>
              <a:buChar char="●"/>
            </a:pPr>
            <a:r>
              <a:rPr b="1" lang="en" sz="1200">
                <a:solidFill>
                  <a:srgbClr val="000000"/>
                </a:solidFill>
              </a:rPr>
              <a:t>The major device number is used as an index to the array to access the appropriate code for a specific device driver</a:t>
            </a:r>
            <a:endParaRPr b="1" sz="1200">
              <a:solidFill>
                <a:srgbClr val="000000"/>
              </a:solidFill>
            </a:endParaRPr>
          </a:p>
          <a:p>
            <a:pPr indent="-304800" lvl="0" marL="457200" rtl="0" algn="l">
              <a:spcBef>
                <a:spcPts val="0"/>
              </a:spcBef>
              <a:spcAft>
                <a:spcPts val="0"/>
              </a:spcAft>
              <a:buClr>
                <a:srgbClr val="000000"/>
              </a:buClr>
              <a:buSzPts val="1200"/>
              <a:buChar char="●"/>
            </a:pPr>
            <a:r>
              <a:rPr b="1" lang="en" sz="1200">
                <a:solidFill>
                  <a:srgbClr val="000000"/>
                </a:solidFill>
              </a:rPr>
              <a:t>The minor device number is passed to the device driver as an argument and is used to access one of several identical or similar physical devices controlled by the driver.</a:t>
            </a:r>
            <a:endParaRPr b="1" sz="1200">
              <a:solidFill>
                <a:srgbClr val="000000"/>
              </a:solidFill>
            </a:endParaRPr>
          </a:p>
          <a:p>
            <a:pPr indent="-304800" lvl="0" marL="457200" rtl="0" algn="l">
              <a:spcBef>
                <a:spcPts val="0"/>
              </a:spcBef>
              <a:spcAft>
                <a:spcPts val="0"/>
              </a:spcAft>
              <a:buClr>
                <a:srgbClr val="000000"/>
              </a:buClr>
              <a:buSzPts val="1200"/>
              <a:buChar char="●"/>
            </a:pPr>
            <a:r>
              <a:rPr b="1" lang="en" sz="1200">
                <a:solidFill>
                  <a:srgbClr val="000000"/>
                </a:solidFill>
              </a:rPr>
              <a:t>The block I/O system is used for devices that can be addressed as a sequence of identically sized block</a:t>
            </a:r>
            <a:endParaRPr b="1" sz="1200">
              <a:solidFill>
                <a:srgbClr val="000000"/>
              </a:solidFill>
            </a:endParaRPr>
          </a:p>
          <a:p>
            <a:pPr indent="-304800" lvl="0" marL="457200" rtl="0" algn="l">
              <a:spcBef>
                <a:spcPts val="0"/>
              </a:spcBef>
              <a:spcAft>
                <a:spcPts val="0"/>
              </a:spcAft>
              <a:buClr>
                <a:srgbClr val="000000"/>
              </a:buClr>
              <a:buSzPts val="1200"/>
              <a:buChar char="●"/>
            </a:pPr>
            <a:r>
              <a:rPr b="1" lang="en" sz="1200">
                <a:solidFill>
                  <a:srgbClr val="000000"/>
                </a:solidFill>
              </a:rPr>
              <a:t>This allows the Device Manager to use buffering to reduce the physical disk I/O. UNIX has from 10 to 70 buffers for I/O, and information related to these buffers is kept on a list.</a:t>
            </a:r>
            <a:endParaRPr b="1" sz="1200">
              <a:solidFill>
                <a:srgbClr val="000000"/>
              </a:solidFill>
            </a:endParaRPr>
          </a:p>
          <a:p>
            <a:pPr indent="0" lvl="0" marL="457200" rtl="0" algn="l">
              <a:spcBef>
                <a:spcPts val="1600"/>
              </a:spcBef>
              <a:spcAft>
                <a:spcPts val="1600"/>
              </a:spcAft>
              <a:buNone/>
            </a:pPr>
            <a:r>
              <a:t/>
            </a:r>
            <a:endParaRPr b="1" sz="1200">
              <a:solidFill>
                <a:srgbClr val="00000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64"/>
          <p:cNvSpPr txBox="1"/>
          <p:nvPr>
            <p:ph type="title"/>
          </p:nvPr>
        </p:nvSpPr>
        <p:spPr>
          <a:xfrm>
            <a:off x="311300" y="500925"/>
            <a:ext cx="3704400" cy="204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a:t>
            </a:r>
            <a:endParaRPr/>
          </a:p>
        </p:txBody>
      </p:sp>
      <p:sp>
        <p:nvSpPr>
          <p:cNvPr id="468" name="Google Shape;468;p64"/>
          <p:cNvSpPr txBox="1"/>
          <p:nvPr>
            <p:ph idx="1" type="subTitle"/>
          </p:nvPr>
        </p:nvSpPr>
        <p:spPr>
          <a:xfrm>
            <a:off x="304800" y="2626725"/>
            <a:ext cx="3704400" cy="92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Device drivers</a:t>
            </a:r>
            <a:endParaRPr>
              <a:solidFill>
                <a:schemeClr val="lt1"/>
              </a:solidFill>
            </a:endParaRPr>
          </a:p>
        </p:txBody>
      </p:sp>
      <p:sp>
        <p:nvSpPr>
          <p:cNvPr id="469" name="Google Shape;469;p64"/>
          <p:cNvSpPr txBox="1"/>
          <p:nvPr>
            <p:ph idx="2" type="body"/>
          </p:nvPr>
        </p:nvSpPr>
        <p:spPr>
          <a:xfrm>
            <a:off x="4879025" y="500925"/>
            <a:ext cx="3954000" cy="41115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b="1" lang="en"/>
              <a:t>Each device has a special section in the kernel which is called device driver..</a:t>
            </a:r>
            <a:endParaRPr b="1"/>
          </a:p>
          <a:p>
            <a:pPr indent="-311150" lvl="0" marL="457200" rtl="0" algn="l">
              <a:spcBef>
                <a:spcPts val="0"/>
              </a:spcBef>
              <a:spcAft>
                <a:spcPts val="0"/>
              </a:spcAft>
              <a:buSzPts val="1300"/>
              <a:buChar char="●"/>
            </a:pPr>
            <a:r>
              <a:rPr b="1" lang="en"/>
              <a:t>Each device driver includes all the instructions necessary for UNIX to communicate with the device.</a:t>
            </a:r>
            <a:endParaRPr b="1"/>
          </a:p>
          <a:p>
            <a:pPr indent="-311150" lvl="0" marL="457200" rtl="0" algn="l">
              <a:spcBef>
                <a:spcPts val="0"/>
              </a:spcBef>
              <a:spcAft>
                <a:spcPts val="0"/>
              </a:spcAft>
              <a:buSzPts val="1300"/>
              <a:buChar char="●"/>
            </a:pPr>
            <a:r>
              <a:rPr b="1" lang="en"/>
              <a:t>By convention all the devices files are kept in /dev directory. Even though it can be kept anywhere.</a:t>
            </a:r>
            <a:endParaRPr b="1"/>
          </a:p>
          <a:p>
            <a:pPr indent="-311150" lvl="0" marL="457200" rtl="0" algn="l">
              <a:spcBef>
                <a:spcPts val="0"/>
              </a:spcBef>
              <a:spcAft>
                <a:spcPts val="0"/>
              </a:spcAft>
              <a:buSzPts val="1300"/>
              <a:buChar char="●"/>
            </a:pPr>
            <a:r>
              <a:rPr b="1" lang="en"/>
              <a:t>Device drivers are kept in a set of files that can be included as needed. When upgrades are made to peripherals, small changes to the device driver file can be linked into the kernel to keep the operating system apprised of the new features and capabilities</a:t>
            </a:r>
            <a:endParaRPr b="1"/>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65"/>
          <p:cNvSpPr txBox="1"/>
          <p:nvPr>
            <p:ph type="title"/>
          </p:nvPr>
        </p:nvSpPr>
        <p:spPr>
          <a:xfrm>
            <a:off x="311300" y="500925"/>
            <a:ext cx="3704400" cy="204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File Management</a:t>
            </a:r>
            <a:endParaRPr/>
          </a:p>
        </p:txBody>
      </p:sp>
      <p:sp>
        <p:nvSpPr>
          <p:cNvPr id="475" name="Google Shape;475;p65"/>
          <p:cNvSpPr txBox="1"/>
          <p:nvPr>
            <p:ph idx="2" type="body"/>
          </p:nvPr>
        </p:nvSpPr>
        <p:spPr>
          <a:xfrm>
            <a:off x="4879025" y="516000"/>
            <a:ext cx="3954000" cy="41115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en" sz="1800">
                <a:solidFill>
                  <a:srgbClr val="000000"/>
                </a:solidFill>
              </a:rPr>
              <a:t>UNIX has three types of files</a:t>
            </a:r>
            <a:endParaRPr sz="1800">
              <a:solidFill>
                <a:srgbClr val="000000"/>
              </a:solidFill>
            </a:endParaRPr>
          </a:p>
          <a:p>
            <a:pPr indent="0" lvl="0" marL="0" rtl="0" algn="l">
              <a:spcBef>
                <a:spcPts val="1600"/>
              </a:spcBef>
              <a:spcAft>
                <a:spcPts val="0"/>
              </a:spcAft>
              <a:buNone/>
            </a:pPr>
            <a:r>
              <a:rPr lang="en"/>
              <a:t>	</a:t>
            </a:r>
            <a:r>
              <a:rPr lang="en" sz="1400"/>
              <a:t>-Directories</a:t>
            </a:r>
            <a:endParaRPr sz="1400"/>
          </a:p>
          <a:p>
            <a:pPr indent="0" lvl="0" marL="0" rtl="0" algn="l">
              <a:spcBef>
                <a:spcPts val="1600"/>
              </a:spcBef>
              <a:spcAft>
                <a:spcPts val="0"/>
              </a:spcAft>
              <a:buNone/>
            </a:pPr>
            <a:r>
              <a:rPr lang="en" sz="1400"/>
              <a:t>	-Ordinary Files</a:t>
            </a:r>
            <a:endParaRPr sz="1400"/>
          </a:p>
          <a:p>
            <a:pPr indent="0" lvl="0" marL="0" rtl="0" algn="l">
              <a:spcBef>
                <a:spcPts val="1600"/>
              </a:spcBef>
              <a:spcAft>
                <a:spcPts val="1600"/>
              </a:spcAft>
              <a:buNone/>
            </a:pPr>
            <a:r>
              <a:rPr lang="en" sz="1400"/>
              <a:t>	-Special Files</a:t>
            </a:r>
            <a:endParaRPr sz="14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66"/>
          <p:cNvSpPr txBox="1"/>
          <p:nvPr>
            <p:ph type="title"/>
          </p:nvPr>
        </p:nvSpPr>
        <p:spPr>
          <a:xfrm>
            <a:off x="311300" y="500925"/>
            <a:ext cx="3704400" cy="204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Directories</a:t>
            </a:r>
            <a:endParaRPr/>
          </a:p>
        </p:txBody>
      </p:sp>
      <p:sp>
        <p:nvSpPr>
          <p:cNvPr id="481" name="Google Shape;481;p66"/>
          <p:cNvSpPr txBox="1"/>
          <p:nvPr>
            <p:ph idx="2" type="body"/>
          </p:nvPr>
        </p:nvSpPr>
        <p:spPr>
          <a:xfrm>
            <a:off x="4879025" y="500925"/>
            <a:ext cx="3954000" cy="411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-Directories store both special and ordinary files.</a:t>
            </a:r>
            <a:endParaRPr/>
          </a:p>
          <a:p>
            <a:pPr indent="0" lvl="0" marL="0" rtl="0" algn="l">
              <a:spcBef>
                <a:spcPts val="1600"/>
              </a:spcBef>
              <a:spcAft>
                <a:spcPts val="0"/>
              </a:spcAft>
              <a:buNone/>
            </a:pPr>
            <a:r>
              <a:rPr lang="en"/>
              <a:t>-This type of files does not contain executable programs or text but a list of filenames, and directory names or other related information on file location on the storage device. </a:t>
            </a:r>
            <a:endParaRPr/>
          </a:p>
          <a:p>
            <a:pPr indent="0" lvl="0" marL="0" rtl="0" algn="l">
              <a:spcBef>
                <a:spcPts val="1600"/>
              </a:spcBef>
              <a:spcAft>
                <a:spcPts val="0"/>
              </a:spcAft>
              <a:buNone/>
            </a:pPr>
            <a:r>
              <a:rPr lang="en"/>
              <a:t>-So, the users be familiar with Unix from users using windows and MacOS, Unix directories are equivalent to folders.</a:t>
            </a:r>
            <a:endParaRPr/>
          </a:p>
          <a:p>
            <a:pPr indent="0" lvl="0" marL="0" rtl="0" algn="l">
              <a:spcBef>
                <a:spcPts val="1600"/>
              </a:spcBef>
              <a:spcAft>
                <a:spcPts val="160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67"/>
          <p:cNvSpPr txBox="1"/>
          <p:nvPr>
            <p:ph type="title"/>
          </p:nvPr>
        </p:nvSpPr>
        <p:spPr>
          <a:xfrm>
            <a:off x="311300" y="500925"/>
            <a:ext cx="3704400" cy="204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Ordinary Files</a:t>
            </a:r>
            <a:endParaRPr/>
          </a:p>
        </p:txBody>
      </p:sp>
      <p:sp>
        <p:nvSpPr>
          <p:cNvPr id="487" name="Google Shape;487;p67"/>
          <p:cNvSpPr txBox="1"/>
          <p:nvPr>
            <p:ph idx="2" type="body"/>
          </p:nvPr>
        </p:nvSpPr>
        <p:spPr>
          <a:xfrm>
            <a:off x="4879025" y="500925"/>
            <a:ext cx="3954000" cy="411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-Are those in which users store information, which are related on user’s requests on write, read, execute, and delete functions that can be performed on a file.</a:t>
            </a:r>
            <a:endParaRPr/>
          </a:p>
          <a:p>
            <a:pPr indent="0" lvl="0" marL="0" rtl="0" algn="l">
              <a:spcBef>
                <a:spcPts val="1600"/>
              </a:spcBef>
              <a:spcAft>
                <a:spcPts val="1600"/>
              </a:spcAft>
              <a:buNone/>
            </a:pPr>
            <a:r>
              <a:rPr lang="en"/>
              <a:t>-An ordinary file is a file on the system that contains data, text, or program instructions.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68"/>
          <p:cNvSpPr txBox="1"/>
          <p:nvPr>
            <p:ph type="title"/>
          </p:nvPr>
        </p:nvSpPr>
        <p:spPr>
          <a:xfrm>
            <a:off x="311300" y="500925"/>
            <a:ext cx="3704400" cy="204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Special Files</a:t>
            </a:r>
            <a:endParaRPr/>
          </a:p>
        </p:txBody>
      </p:sp>
      <p:sp>
        <p:nvSpPr>
          <p:cNvPr id="493" name="Google Shape;493;p68"/>
          <p:cNvSpPr txBox="1"/>
          <p:nvPr>
            <p:ph idx="2" type="body"/>
          </p:nvPr>
        </p:nvSpPr>
        <p:spPr>
          <a:xfrm>
            <a:off x="4879025" y="500925"/>
            <a:ext cx="3954000" cy="411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-Are the device drivers that provide the interface to I/O (Input/Output) hardware. </a:t>
            </a:r>
            <a:endParaRPr/>
          </a:p>
          <a:p>
            <a:pPr indent="0" lvl="0" marL="0" rtl="0" algn="l">
              <a:spcBef>
                <a:spcPts val="1600"/>
              </a:spcBef>
              <a:spcAft>
                <a:spcPts val="0"/>
              </a:spcAft>
              <a:buNone/>
            </a:pPr>
            <a:r>
              <a:rPr lang="en"/>
              <a:t>	Example:  -CD-ROM Drives</a:t>
            </a:r>
            <a:endParaRPr/>
          </a:p>
          <a:p>
            <a:pPr indent="0" lvl="0" marL="0" rtl="0" algn="l">
              <a:spcBef>
                <a:spcPts val="1600"/>
              </a:spcBef>
              <a:spcAft>
                <a:spcPts val="0"/>
              </a:spcAft>
              <a:buNone/>
            </a:pPr>
            <a:r>
              <a:rPr lang="en"/>
              <a:t>		       -</a:t>
            </a:r>
            <a:r>
              <a:rPr lang="en"/>
              <a:t>Ethernet Adapters</a:t>
            </a:r>
            <a:endParaRPr/>
          </a:p>
          <a:p>
            <a:pPr indent="0" lvl="0" marL="0" rtl="0" algn="l">
              <a:spcBef>
                <a:spcPts val="1600"/>
              </a:spcBef>
              <a:spcAft>
                <a:spcPts val="0"/>
              </a:spcAft>
              <a:buNone/>
            </a:pPr>
            <a:r>
              <a:rPr lang="en"/>
              <a:t>		        -Modems</a:t>
            </a:r>
            <a:endParaRPr/>
          </a:p>
          <a:p>
            <a:pPr indent="0" lvl="0" marL="0" rtl="0" algn="l">
              <a:spcBef>
                <a:spcPts val="1600"/>
              </a:spcBef>
              <a:spcAft>
                <a:spcPts val="0"/>
              </a:spcAft>
              <a:buNone/>
            </a:pPr>
            <a:r>
              <a:rPr lang="en"/>
              <a:t>-</a:t>
            </a:r>
            <a:r>
              <a:rPr lang="en"/>
              <a:t>Commonly Special files appear as entries in directory, which each special file indicates the types of device that are associated with it.</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pic>
        <p:nvPicPr>
          <p:cNvPr id="336" name="Google Shape;336;p42"/>
          <p:cNvPicPr preferRelativeResize="0"/>
          <p:nvPr/>
        </p:nvPicPr>
        <p:blipFill rotWithShape="1">
          <a:blip r:embed="rId3">
            <a:alphaModFix/>
          </a:blip>
          <a:srcRect b="0" l="622" r="612" t="0"/>
          <a:stretch/>
        </p:blipFill>
        <p:spPr>
          <a:xfrm>
            <a:off x="0" y="0"/>
            <a:ext cx="9144000" cy="51435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69"/>
          <p:cNvSpPr txBox="1"/>
          <p:nvPr>
            <p:ph type="title"/>
          </p:nvPr>
        </p:nvSpPr>
        <p:spPr>
          <a:xfrm>
            <a:off x="311300" y="500925"/>
            <a:ext cx="3704400" cy="204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File Management</a:t>
            </a:r>
            <a:endParaRPr/>
          </a:p>
        </p:txBody>
      </p:sp>
      <p:sp>
        <p:nvSpPr>
          <p:cNvPr id="499" name="Google Shape;499;p69"/>
          <p:cNvSpPr txBox="1"/>
          <p:nvPr>
            <p:ph idx="2" type="body"/>
          </p:nvPr>
        </p:nvSpPr>
        <p:spPr>
          <a:xfrm>
            <a:off x="4879025" y="500925"/>
            <a:ext cx="3954000" cy="411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-Unix stores file as sequences of bytes and doesn’t </a:t>
            </a:r>
            <a:r>
              <a:rPr lang="en"/>
              <a:t>impose</a:t>
            </a:r>
            <a:r>
              <a:rPr lang="en"/>
              <a:t> any structure on them. Having that said the files </a:t>
            </a:r>
            <a:r>
              <a:rPr lang="en"/>
              <a:t>used in</a:t>
            </a:r>
            <a:r>
              <a:rPr lang="en"/>
              <a:t> Unix are controlled by the program itself not by the system.</a:t>
            </a:r>
            <a:endParaRPr/>
          </a:p>
          <a:p>
            <a:pPr indent="0" lvl="0" marL="0" rtl="0" algn="l">
              <a:spcBef>
                <a:spcPts val="1600"/>
              </a:spcBef>
              <a:spcAft>
                <a:spcPts val="0"/>
              </a:spcAft>
              <a:buNone/>
            </a:pPr>
            <a:r>
              <a:rPr lang="en"/>
              <a:t>-The Unix file management system organizes the disk into blocks and </a:t>
            </a:r>
            <a:r>
              <a:rPr lang="en"/>
              <a:t>divides</a:t>
            </a:r>
            <a:r>
              <a:rPr lang="en"/>
              <a:t> the disk into four basic regions:</a:t>
            </a:r>
            <a:endParaRPr/>
          </a:p>
          <a:p>
            <a:pPr indent="0" lvl="0" marL="0" rtl="0" algn="l">
              <a:spcBef>
                <a:spcPts val="1600"/>
              </a:spcBef>
              <a:spcAft>
                <a:spcPts val="0"/>
              </a:spcAft>
              <a:buNone/>
            </a:pPr>
            <a:r>
              <a:rPr lang="en"/>
              <a:t>	-First region which is reserved for booting.</a:t>
            </a:r>
            <a:endParaRPr/>
          </a:p>
          <a:p>
            <a:pPr indent="0" lvl="0" marL="0" rtl="0" algn="l">
              <a:spcBef>
                <a:spcPts val="1600"/>
              </a:spcBef>
              <a:spcAft>
                <a:spcPts val="0"/>
              </a:spcAft>
              <a:buNone/>
            </a:pPr>
            <a:r>
              <a:rPr lang="en"/>
              <a:t>	-Second region which </a:t>
            </a:r>
            <a:r>
              <a:rPr lang="en"/>
              <a:t>contains</a:t>
            </a:r>
            <a:r>
              <a:rPr lang="en"/>
              <a:t> all the information store in the disk.</a:t>
            </a:r>
            <a:endParaRPr/>
          </a:p>
          <a:p>
            <a:pPr indent="0" lvl="0" marL="0" rtl="0" algn="l">
              <a:spcBef>
                <a:spcPts val="1600"/>
              </a:spcBef>
              <a:spcAft>
                <a:spcPts val="0"/>
              </a:spcAft>
              <a:buNone/>
            </a:pPr>
            <a:r>
              <a:rPr lang="en"/>
              <a:t>	-Third region which includes a list of file definitions known as i-list.</a:t>
            </a:r>
            <a:endParaRPr/>
          </a:p>
          <a:p>
            <a:pPr indent="0" lvl="0" marL="0" rtl="0" algn="l">
              <a:spcBef>
                <a:spcPts val="1600"/>
              </a:spcBef>
              <a:spcAft>
                <a:spcPts val="1600"/>
              </a:spcAft>
              <a:buNone/>
            </a:pPr>
            <a:r>
              <a:rPr lang="en"/>
              <a:t>	-Fourth region holds the free blocks </a:t>
            </a:r>
            <a:r>
              <a:rPr lang="en"/>
              <a:t>available</a:t>
            </a:r>
            <a:r>
              <a:rPr lang="en"/>
              <a:t> for file storage.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70"/>
          <p:cNvSpPr txBox="1"/>
          <p:nvPr>
            <p:ph type="title"/>
          </p:nvPr>
        </p:nvSpPr>
        <p:spPr>
          <a:xfrm>
            <a:off x="311300" y="500925"/>
            <a:ext cx="3704400" cy="204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File Naming Conventions</a:t>
            </a:r>
            <a:endParaRPr/>
          </a:p>
        </p:txBody>
      </p:sp>
      <p:sp>
        <p:nvSpPr>
          <p:cNvPr id="505" name="Google Shape;505;p70"/>
          <p:cNvSpPr txBox="1"/>
          <p:nvPr>
            <p:ph idx="2" type="body"/>
          </p:nvPr>
        </p:nvSpPr>
        <p:spPr>
          <a:xfrm>
            <a:off x="4879025" y="500925"/>
            <a:ext cx="3954000" cy="411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-Filenames are case sensitive, which capital names are considered differently than lower case letters. For example, in the book</a:t>
            </a:r>
            <a:r>
              <a:rPr lang="en"/>
              <a:t> example of four different files in a single directory: FIREWALL, firewall, FireWall, and fireWALL.</a:t>
            </a:r>
            <a:endParaRPr/>
          </a:p>
          <a:p>
            <a:pPr indent="0" lvl="0" marL="0" rtl="0" algn="l">
              <a:spcBef>
                <a:spcPts val="1600"/>
              </a:spcBef>
              <a:spcAft>
                <a:spcPts val="0"/>
              </a:spcAft>
              <a:buNone/>
            </a:pPr>
            <a:r>
              <a:rPr lang="en"/>
              <a:t>-Unix allows file names up to 255 characters in length and most allow many special characters. However, colon(:) are not part of it. For example: </a:t>
            </a:r>
            <a:r>
              <a:rPr lang="en" u="sng"/>
              <a:t>backup.sh </a:t>
            </a:r>
            <a:r>
              <a:rPr lang="en"/>
              <a:t>would indicate the file to be a shell program.</a:t>
            </a:r>
            <a:endParaRPr/>
          </a:p>
          <a:p>
            <a:pPr indent="0" lvl="0" marL="0" rtl="0" algn="l">
              <a:spcBef>
                <a:spcPts val="1600"/>
              </a:spcBef>
              <a:spcAft>
                <a:spcPts val="0"/>
              </a:spcAft>
              <a:buNone/>
            </a:pPr>
            <a:r>
              <a:rPr lang="en"/>
              <a:t>-Also, Unix support a hierarchical tree directory structure which the root directory is identify by a slash (/)which is used as a delimiter.</a:t>
            </a:r>
            <a:endParaRPr/>
          </a:p>
          <a:p>
            <a:pPr indent="0" lvl="0" marL="0" rtl="0" algn="l">
              <a:spcBef>
                <a:spcPts val="1600"/>
              </a:spcBef>
              <a:spcAft>
                <a:spcPts val="0"/>
              </a:spcAft>
              <a:buNone/>
            </a:pPr>
            <a:r>
              <a:rPr lang="en"/>
              <a:t>For example from the book:</a:t>
            </a:r>
            <a:endParaRPr/>
          </a:p>
          <a:p>
            <a:pPr indent="0" lvl="0" marL="0" rtl="0" algn="l">
              <a:spcBef>
                <a:spcPts val="1600"/>
              </a:spcBef>
              <a:spcAft>
                <a:spcPts val="1600"/>
              </a:spcAft>
              <a:buNone/>
            </a:pPr>
            <a:r>
              <a:rPr lang="en"/>
              <a:t>/music class/Jazz 203/april 2013 Miles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71"/>
          <p:cNvSpPr txBox="1"/>
          <p:nvPr>
            <p:ph type="title"/>
          </p:nvPr>
        </p:nvSpPr>
        <p:spPr>
          <a:xfrm>
            <a:off x="311300" y="500925"/>
            <a:ext cx="3704400" cy="204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File Naming</a:t>
            </a:r>
            <a:endParaRPr/>
          </a:p>
        </p:txBody>
      </p:sp>
      <p:pic>
        <p:nvPicPr>
          <p:cNvPr id="511" name="Google Shape;511;p71"/>
          <p:cNvPicPr preferRelativeResize="0"/>
          <p:nvPr/>
        </p:nvPicPr>
        <p:blipFill>
          <a:blip r:embed="rId3">
            <a:alphaModFix/>
          </a:blip>
          <a:stretch>
            <a:fillRect/>
          </a:stretch>
        </p:blipFill>
        <p:spPr>
          <a:xfrm>
            <a:off x="4572000" y="590400"/>
            <a:ext cx="4571999" cy="3607949"/>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72"/>
          <p:cNvSpPr txBox="1"/>
          <p:nvPr>
            <p:ph type="title"/>
          </p:nvPr>
        </p:nvSpPr>
        <p:spPr>
          <a:xfrm>
            <a:off x="311300" y="500925"/>
            <a:ext cx="3704400" cy="204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Directory Listings</a:t>
            </a:r>
            <a:endParaRPr/>
          </a:p>
        </p:txBody>
      </p:sp>
      <p:sp>
        <p:nvSpPr>
          <p:cNvPr id="517" name="Google Shape;517;p72"/>
          <p:cNvSpPr txBox="1"/>
          <p:nvPr>
            <p:ph idx="2" type="body"/>
          </p:nvPr>
        </p:nvSpPr>
        <p:spPr>
          <a:xfrm>
            <a:off x="4879025" y="500925"/>
            <a:ext cx="3954000" cy="411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files in a directory shows eight pieces of information for each file:</a:t>
            </a:r>
            <a:endParaRPr/>
          </a:p>
          <a:p>
            <a:pPr indent="0" lvl="0" marL="0" rtl="0" algn="l">
              <a:spcBef>
                <a:spcPts val="1600"/>
              </a:spcBef>
              <a:spcAft>
                <a:spcPts val="0"/>
              </a:spcAft>
              <a:buNone/>
            </a:pPr>
            <a:r>
              <a:rPr lang="en"/>
              <a:t>	-The Access Control</a:t>
            </a:r>
            <a:endParaRPr/>
          </a:p>
          <a:p>
            <a:pPr indent="0" lvl="0" marL="0" rtl="0" algn="l">
              <a:spcBef>
                <a:spcPts val="1600"/>
              </a:spcBef>
              <a:spcAft>
                <a:spcPts val="0"/>
              </a:spcAft>
              <a:buNone/>
            </a:pPr>
            <a:r>
              <a:rPr lang="en"/>
              <a:t>	-The Number Of Links</a:t>
            </a:r>
            <a:endParaRPr/>
          </a:p>
          <a:p>
            <a:pPr indent="0" lvl="0" marL="0" rtl="0" algn="l">
              <a:spcBef>
                <a:spcPts val="1600"/>
              </a:spcBef>
              <a:spcAft>
                <a:spcPts val="0"/>
              </a:spcAft>
              <a:buNone/>
            </a:pPr>
            <a:r>
              <a:rPr lang="en"/>
              <a:t>	-The Name Of The Group and Owner</a:t>
            </a:r>
            <a:endParaRPr/>
          </a:p>
          <a:p>
            <a:pPr indent="0" lvl="0" marL="0" rtl="0" algn="l">
              <a:spcBef>
                <a:spcPts val="1600"/>
              </a:spcBef>
              <a:spcAft>
                <a:spcPts val="0"/>
              </a:spcAft>
              <a:buNone/>
            </a:pPr>
            <a:r>
              <a:rPr lang="en"/>
              <a:t>	-The Byte Of The File</a:t>
            </a:r>
            <a:endParaRPr/>
          </a:p>
          <a:p>
            <a:pPr indent="0" lvl="0" marL="0" rtl="0" algn="l">
              <a:spcBef>
                <a:spcPts val="1600"/>
              </a:spcBef>
              <a:spcAft>
                <a:spcPts val="0"/>
              </a:spcAft>
              <a:buNone/>
            </a:pPr>
            <a:r>
              <a:rPr lang="en"/>
              <a:t>	-The Date &amp; Time</a:t>
            </a:r>
            <a:endParaRPr/>
          </a:p>
          <a:p>
            <a:pPr indent="0" lvl="0" marL="0" rtl="0" algn="l">
              <a:spcBef>
                <a:spcPts val="1600"/>
              </a:spcBef>
              <a:spcAft>
                <a:spcPts val="1600"/>
              </a:spcAft>
              <a:buNone/>
            </a:pPr>
            <a:r>
              <a:rPr lang="en"/>
              <a:t>	-Filename</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73"/>
          <p:cNvSpPr txBox="1"/>
          <p:nvPr>
            <p:ph type="title"/>
          </p:nvPr>
        </p:nvSpPr>
        <p:spPr>
          <a:xfrm>
            <a:off x="311300" y="500925"/>
            <a:ext cx="3704400" cy="204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Directory Listing</a:t>
            </a:r>
            <a:endParaRPr/>
          </a:p>
        </p:txBody>
      </p:sp>
      <p:pic>
        <p:nvPicPr>
          <p:cNvPr id="523" name="Google Shape;523;p73"/>
          <p:cNvPicPr preferRelativeResize="0"/>
          <p:nvPr/>
        </p:nvPicPr>
        <p:blipFill>
          <a:blip r:embed="rId3">
            <a:alphaModFix/>
          </a:blip>
          <a:stretch>
            <a:fillRect/>
          </a:stretch>
        </p:blipFill>
        <p:spPr>
          <a:xfrm>
            <a:off x="4570025" y="500925"/>
            <a:ext cx="4572000" cy="1811925"/>
          </a:xfrm>
          <a:prstGeom prst="rect">
            <a:avLst/>
          </a:prstGeom>
          <a:noFill/>
          <a:ln>
            <a:noFill/>
          </a:ln>
        </p:spPr>
      </p:pic>
      <p:pic>
        <p:nvPicPr>
          <p:cNvPr id="524" name="Google Shape;524;p73"/>
          <p:cNvPicPr preferRelativeResize="0"/>
          <p:nvPr/>
        </p:nvPicPr>
        <p:blipFill>
          <a:blip r:embed="rId4">
            <a:alphaModFix/>
          </a:blip>
          <a:stretch>
            <a:fillRect/>
          </a:stretch>
        </p:blipFill>
        <p:spPr>
          <a:xfrm>
            <a:off x="4529438" y="2730700"/>
            <a:ext cx="4653174" cy="23038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74"/>
          <p:cNvSpPr txBox="1"/>
          <p:nvPr>
            <p:ph type="ctrTitle"/>
          </p:nvPr>
        </p:nvSpPr>
        <p:spPr>
          <a:xfrm>
            <a:off x="661050" y="542100"/>
            <a:ext cx="7821900" cy="405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User Interface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75"/>
          <p:cNvSpPr txBox="1"/>
          <p:nvPr>
            <p:ph type="title"/>
          </p:nvPr>
        </p:nvSpPr>
        <p:spPr>
          <a:xfrm>
            <a:off x="4731325" y="653326"/>
            <a:ext cx="3706500" cy="33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rgbClr val="000000"/>
              </a:solidFill>
            </a:endParaRPr>
          </a:p>
          <a:p>
            <a:pPr indent="0" lvl="0" marL="0" rtl="0" algn="l">
              <a:spcBef>
                <a:spcPts val="0"/>
              </a:spcBef>
              <a:spcAft>
                <a:spcPts val="0"/>
              </a:spcAft>
              <a:buNone/>
            </a:pPr>
            <a:r>
              <a:rPr lang="en" sz="1800">
                <a:solidFill>
                  <a:srgbClr val="000000"/>
                </a:solidFill>
              </a:rPr>
              <a:t>UNIX  now  typically  supports  both  menu-driven  systems  and  the  traditional  command-driven interfaces. Because both interfaces are nearly identical in both UNIX and Linux.</a:t>
            </a:r>
            <a:endParaRPr sz="1800">
              <a:solidFill>
                <a:srgbClr val="000000"/>
              </a:solidFill>
            </a:endParaRPr>
          </a:p>
        </p:txBody>
      </p:sp>
      <p:sp>
        <p:nvSpPr>
          <p:cNvPr id="535" name="Google Shape;535;p75"/>
          <p:cNvSpPr txBox="1"/>
          <p:nvPr>
            <p:ph idx="1" type="body"/>
          </p:nvPr>
        </p:nvSpPr>
        <p:spPr>
          <a:xfrm>
            <a:off x="1724975" y="1567725"/>
            <a:ext cx="1539900" cy="181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2400">
                <a:solidFill>
                  <a:srgbClr val="FFFFFF"/>
                </a:solidFill>
              </a:rPr>
              <a:t>Fact</a:t>
            </a:r>
            <a:endParaRPr b="1"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76"/>
          <p:cNvSpPr txBox="1"/>
          <p:nvPr>
            <p:ph type="ctrTitle"/>
          </p:nvPr>
        </p:nvSpPr>
        <p:spPr>
          <a:xfrm>
            <a:off x="3776425" y="217375"/>
            <a:ext cx="5387400" cy="3935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UNIX was created as a command-driven system and its user commands  are very short: </a:t>
            </a:r>
            <a:endParaRPr sz="1800"/>
          </a:p>
          <a:p>
            <a:pPr indent="-342900" lvl="0" marL="457200" rtl="0" algn="l">
              <a:spcBef>
                <a:spcPts val="0"/>
              </a:spcBef>
              <a:spcAft>
                <a:spcPts val="0"/>
              </a:spcAft>
              <a:buSzPts val="1800"/>
              <a:buChar char="●"/>
            </a:pPr>
            <a:r>
              <a:rPr lang="en" sz="1800"/>
              <a:t>either one character (usually the first letter of the  command) </a:t>
            </a:r>
            <a:endParaRPr sz="1800"/>
          </a:p>
          <a:p>
            <a:pPr indent="0" lvl="0" marL="457200" rtl="0" algn="l">
              <a:spcBef>
                <a:spcPts val="0"/>
              </a:spcBef>
              <a:spcAft>
                <a:spcPts val="0"/>
              </a:spcAft>
              <a:buNone/>
            </a:pPr>
            <a:r>
              <a:rPr lang="en" sz="1800"/>
              <a:t>Or</a:t>
            </a:r>
            <a:endParaRPr sz="1800"/>
          </a:p>
          <a:p>
            <a:pPr indent="-342900" lvl="0" marL="457200" rtl="0" algn="l">
              <a:spcBef>
                <a:spcPts val="0"/>
              </a:spcBef>
              <a:spcAft>
                <a:spcPts val="0"/>
              </a:spcAft>
              <a:buSzPts val="1800"/>
              <a:buChar char="●"/>
            </a:pPr>
            <a:r>
              <a:rPr lang="en" sz="1800"/>
              <a:t> a group of characters (an acronym of the words that make up the command). </a:t>
            </a:r>
            <a:endParaRPr sz="1800"/>
          </a:p>
          <a:p>
            <a:pPr indent="0" lvl="0" marL="457200" rtl="0" algn="l">
              <a:spcBef>
                <a:spcPts val="0"/>
              </a:spcBef>
              <a:spcAft>
                <a:spcPts val="0"/>
              </a:spcAft>
              <a:buNone/>
            </a:pPr>
            <a:r>
              <a:t/>
            </a:r>
            <a:endParaRPr sz="1800"/>
          </a:p>
          <a:p>
            <a:pPr indent="0" lvl="0" marL="0" rtl="0" algn="l">
              <a:spcBef>
                <a:spcPts val="0"/>
              </a:spcBef>
              <a:spcAft>
                <a:spcPts val="0"/>
              </a:spcAft>
              <a:buNone/>
            </a:pPr>
            <a:r>
              <a:rPr lang="en" sz="1800"/>
              <a:t>In command mode, the system prompt is very economical, often only one character, such as a dollar sign ($) or percent sign (%).</a:t>
            </a:r>
            <a:endParaRPr sz="1800"/>
          </a:p>
        </p:txBody>
      </p:sp>
      <p:sp>
        <p:nvSpPr>
          <p:cNvPr id="541" name="Google Shape;541;p76"/>
          <p:cNvSpPr txBox="1"/>
          <p:nvPr/>
        </p:nvSpPr>
        <p:spPr>
          <a:xfrm>
            <a:off x="447250" y="2951450"/>
            <a:ext cx="3168000" cy="79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212121"/>
                </a:solidFill>
                <a:latin typeface="Merriweather"/>
                <a:ea typeface="Merriweather"/>
                <a:cs typeface="Merriweather"/>
                <a:sym typeface="Merriweather"/>
              </a:rPr>
              <a:t>command-driven system </a:t>
            </a:r>
            <a:endParaRPr>
              <a:latin typeface="Roboto"/>
              <a:ea typeface="Roboto"/>
              <a:cs typeface="Roboto"/>
              <a:sym typeface="Roboto"/>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77"/>
          <p:cNvSpPr txBox="1"/>
          <p:nvPr>
            <p:ph type="title"/>
          </p:nvPr>
        </p:nvSpPr>
        <p:spPr>
          <a:xfrm>
            <a:off x="811650" y="-114661"/>
            <a:ext cx="6458400" cy="147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Some Rules :</a:t>
            </a:r>
            <a:endParaRPr/>
          </a:p>
        </p:txBody>
      </p:sp>
      <p:sp>
        <p:nvSpPr>
          <p:cNvPr id="547" name="Google Shape;547;p77"/>
          <p:cNvSpPr txBox="1"/>
          <p:nvPr>
            <p:ph idx="1" type="body"/>
          </p:nvPr>
        </p:nvSpPr>
        <p:spPr>
          <a:xfrm>
            <a:off x="811650" y="1682205"/>
            <a:ext cx="6458400" cy="3016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User commands can’t be abbreviated </a:t>
            </a:r>
            <a:endParaRPr sz="1800"/>
          </a:p>
          <a:p>
            <a:pPr indent="-342900" lvl="0" marL="457200" rtl="0" algn="l">
              <a:spcBef>
                <a:spcPts val="0"/>
              </a:spcBef>
              <a:spcAft>
                <a:spcPts val="0"/>
              </a:spcAft>
              <a:buSzPts val="1800"/>
              <a:buChar char="●"/>
            </a:pPr>
            <a:r>
              <a:rPr lang="en" sz="1800"/>
              <a:t>expanded </a:t>
            </a:r>
            <a:endParaRPr sz="1800"/>
          </a:p>
          <a:p>
            <a:pPr indent="-342900" lvl="0" marL="457200" rtl="0" algn="l">
              <a:spcBef>
                <a:spcPts val="0"/>
              </a:spcBef>
              <a:spcAft>
                <a:spcPts val="0"/>
              </a:spcAft>
              <a:buSzPts val="1800"/>
              <a:buChar char="●"/>
            </a:pPr>
            <a:r>
              <a:rPr lang="en" sz="1800"/>
              <a:t>must be in the correct case</a:t>
            </a:r>
            <a:endParaRPr sz="1800"/>
          </a:p>
          <a:p>
            <a:pPr indent="0" lvl="0" marL="0" rtl="0" algn="l">
              <a:spcBef>
                <a:spcPts val="1600"/>
              </a:spcBef>
              <a:spcAft>
                <a:spcPts val="0"/>
              </a:spcAft>
              <a:buNone/>
            </a:pPr>
            <a:r>
              <a:t/>
            </a:r>
            <a:endParaRPr sz="1800"/>
          </a:p>
          <a:p>
            <a:pPr indent="0" lvl="0" marL="0" rtl="0" algn="l">
              <a:spcBef>
                <a:spcPts val="1600"/>
              </a:spcBef>
              <a:spcAft>
                <a:spcPts val="1600"/>
              </a:spcAft>
              <a:buNone/>
            </a:pPr>
            <a:r>
              <a:rPr lang="en" sz="1800"/>
              <a:t>Tips: Unix commands are mostly in </a:t>
            </a:r>
            <a:r>
              <a:rPr lang="en" sz="1800"/>
              <a:t>lower</a:t>
            </a:r>
            <a:r>
              <a:rPr lang="en" sz="1800"/>
              <a:t> Case </a:t>
            </a:r>
            <a:endParaRPr sz="18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78"/>
          <p:cNvSpPr txBox="1"/>
          <p:nvPr>
            <p:ph type="ctrTitle"/>
          </p:nvPr>
        </p:nvSpPr>
        <p:spPr>
          <a:xfrm>
            <a:off x="714825" y="941150"/>
            <a:ext cx="4868400" cy="14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a:t>
            </a:r>
            <a:r>
              <a:rPr lang="en"/>
              <a:t> Take A look at some commands of UNIx</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3"/>
          <p:cNvSpPr txBox="1"/>
          <p:nvPr>
            <p:ph idx="1" type="body"/>
          </p:nvPr>
        </p:nvSpPr>
        <p:spPr>
          <a:xfrm>
            <a:off x="1219225" y="1373750"/>
            <a:ext cx="6705300" cy="2484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Unix and Unix-like operating systems are a family of computer operating systems that are derived from the original Unix System from Bell Labs.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pic>
        <p:nvPicPr>
          <p:cNvPr id="557" name="Google Shape;557;p79"/>
          <p:cNvPicPr preferRelativeResize="0"/>
          <p:nvPr/>
        </p:nvPicPr>
        <p:blipFill>
          <a:blip r:embed="rId3">
            <a:alphaModFix/>
          </a:blip>
          <a:stretch>
            <a:fillRect/>
          </a:stretch>
        </p:blipFill>
        <p:spPr>
          <a:xfrm>
            <a:off x="49700" y="0"/>
            <a:ext cx="9094300" cy="520562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p80"/>
          <p:cNvSpPr txBox="1"/>
          <p:nvPr>
            <p:ph type="ctrTitle"/>
          </p:nvPr>
        </p:nvSpPr>
        <p:spPr>
          <a:xfrm>
            <a:off x="436825" y="901200"/>
            <a:ext cx="4065900" cy="334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How do we use the command line?</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81"/>
          <p:cNvSpPr txBox="1"/>
          <p:nvPr>
            <p:ph type="title"/>
          </p:nvPr>
        </p:nvSpPr>
        <p:spPr>
          <a:xfrm>
            <a:off x="242675" y="868275"/>
            <a:ext cx="8684400" cy="1976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•General syntax of commands</a:t>
            </a:r>
            <a:endParaRPr/>
          </a:p>
          <a:p>
            <a:pPr indent="0" lvl="0" marL="457200" rtl="0" algn="l">
              <a:spcBef>
                <a:spcPts val="0"/>
              </a:spcBef>
              <a:spcAft>
                <a:spcPts val="0"/>
              </a:spcAft>
              <a:buNone/>
            </a:pPr>
            <a:r>
              <a:rPr lang="en"/>
              <a:t>-command arguments file_name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568" name="Google Shape;568;p81"/>
          <p:cNvSpPr txBox="1"/>
          <p:nvPr/>
        </p:nvSpPr>
        <p:spPr>
          <a:xfrm>
            <a:off x="431525" y="3789300"/>
            <a:ext cx="7131300" cy="8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Roboto"/>
                <a:ea typeface="Roboto"/>
                <a:cs typeface="Roboto"/>
                <a:sym typeface="Roboto"/>
              </a:rPr>
              <a:t>Let’s Break it down</a:t>
            </a:r>
            <a:endParaRPr sz="2400">
              <a:solidFill>
                <a:srgbClr val="FFFFFF"/>
              </a:solidFill>
              <a:latin typeface="Roboto"/>
              <a:ea typeface="Roboto"/>
              <a:cs typeface="Roboto"/>
              <a:sym typeface="Roboto"/>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sp>
        <p:nvSpPr>
          <p:cNvPr id="573" name="Google Shape;573;p82"/>
          <p:cNvSpPr txBox="1"/>
          <p:nvPr>
            <p:ph idx="1" type="body"/>
          </p:nvPr>
        </p:nvSpPr>
        <p:spPr>
          <a:xfrm>
            <a:off x="814025" y="945000"/>
            <a:ext cx="7515900" cy="3253500"/>
          </a:xfrm>
          <a:prstGeom prst="rect">
            <a:avLst/>
          </a:prstGeom>
        </p:spPr>
        <p:txBody>
          <a:bodyPr anchorCtr="0" anchor="ctr" bIns="91425" lIns="91425" spcFirstLastPara="1" rIns="91425" wrap="square" tIns="91425">
            <a:noAutofit/>
          </a:bodyPr>
          <a:lstStyle/>
          <a:p>
            <a:pPr indent="0" lvl="0" marL="457200" rtl="0" algn="ctr">
              <a:spcBef>
                <a:spcPts val="0"/>
              </a:spcBef>
              <a:spcAft>
                <a:spcPts val="0"/>
              </a:spcAft>
              <a:buNone/>
            </a:pPr>
            <a:r>
              <a:rPr lang="en"/>
              <a:t>“</a:t>
            </a:r>
            <a:r>
              <a:rPr lang="en"/>
              <a:t>Command” </a:t>
            </a:r>
            <a:endParaRPr/>
          </a:p>
          <a:p>
            <a:pPr indent="-355600" lvl="1" marL="914400" rtl="0" algn="ctr">
              <a:spcBef>
                <a:spcPts val="1600"/>
              </a:spcBef>
              <a:spcAft>
                <a:spcPts val="0"/>
              </a:spcAft>
              <a:buSzPts val="2000"/>
              <a:buChar char="○"/>
            </a:pPr>
            <a:r>
              <a:rPr lang="en"/>
              <a:t>The command is any legal operating system command</a:t>
            </a:r>
            <a:endParaRPr/>
          </a:p>
          <a:p>
            <a:pPr indent="-355600" lvl="1" marL="914400" rtl="0" algn="ctr">
              <a:spcBef>
                <a:spcPts val="1600"/>
              </a:spcBef>
              <a:spcAft>
                <a:spcPts val="1600"/>
              </a:spcAft>
              <a:buSzPts val="2000"/>
              <a:buChar char="○"/>
            </a:pPr>
            <a:r>
              <a:rPr lang="en"/>
              <a:t>a command is a specific order from a user to the computer's operating system or to an application to perform a service</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83"/>
          <p:cNvSpPr txBox="1"/>
          <p:nvPr>
            <p:ph idx="1" type="body"/>
          </p:nvPr>
        </p:nvSpPr>
        <p:spPr>
          <a:xfrm>
            <a:off x="509225" y="1097400"/>
            <a:ext cx="8330100" cy="325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800"/>
              <a:t>“arguments“</a:t>
            </a:r>
            <a:endParaRPr b="1" sz="1800"/>
          </a:p>
          <a:p>
            <a:pPr indent="0" lvl="0" marL="0" rtl="0" algn="ctr">
              <a:spcBef>
                <a:spcPts val="1600"/>
              </a:spcBef>
              <a:spcAft>
                <a:spcPts val="0"/>
              </a:spcAft>
              <a:buNone/>
            </a:pPr>
            <a:r>
              <a:rPr lang="en" sz="1800"/>
              <a:t>Required for some commands, optional for others</a:t>
            </a:r>
            <a:endParaRPr sz="1800"/>
          </a:p>
          <a:p>
            <a:pPr indent="0" lvl="0" marL="0" rtl="0" algn="ctr">
              <a:spcBef>
                <a:spcPts val="1600"/>
              </a:spcBef>
              <a:spcAft>
                <a:spcPts val="0"/>
              </a:spcAft>
              <a:buNone/>
            </a:pPr>
            <a:r>
              <a:rPr lang="en" sz="1800"/>
              <a:t> </a:t>
            </a:r>
            <a:r>
              <a:rPr b="1" lang="en" sz="1800"/>
              <a:t>“file_name” </a:t>
            </a:r>
            <a:endParaRPr b="1" sz="1800"/>
          </a:p>
          <a:p>
            <a:pPr indent="0" lvl="0" marL="0" rtl="0" algn="ctr">
              <a:spcBef>
                <a:spcPts val="1600"/>
              </a:spcBef>
              <a:spcAft>
                <a:spcPts val="0"/>
              </a:spcAft>
              <a:buNone/>
            </a:pPr>
            <a:r>
              <a:rPr lang="en" sz="1800"/>
              <a:t>Relative or absolute path name</a:t>
            </a:r>
            <a:endParaRPr sz="1800"/>
          </a:p>
          <a:p>
            <a:pPr indent="0" lvl="0" marL="0" rtl="0" algn="ctr">
              <a:spcBef>
                <a:spcPts val="1600"/>
              </a:spcBef>
              <a:spcAft>
                <a:spcPts val="0"/>
              </a:spcAft>
              <a:buNone/>
            </a:pPr>
            <a:r>
              <a:t/>
            </a:r>
            <a:endParaRPr sz="1800"/>
          </a:p>
          <a:p>
            <a:pPr indent="0" lvl="0" marL="0" rtl="0" algn="ctr">
              <a:spcBef>
                <a:spcPts val="1600"/>
              </a:spcBef>
              <a:spcAft>
                <a:spcPts val="1600"/>
              </a:spcAft>
              <a:buNone/>
            </a:pPr>
            <a:r>
              <a:t/>
            </a:r>
            <a:endParaRPr sz="1800"/>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84"/>
          <p:cNvSpPr txBox="1"/>
          <p:nvPr>
            <p:ph idx="1" type="body"/>
          </p:nvPr>
        </p:nvSpPr>
        <p:spPr>
          <a:xfrm>
            <a:off x="814025" y="945000"/>
            <a:ext cx="7515900" cy="3253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000"/>
              <a:t>Script Files</a:t>
            </a:r>
            <a:endParaRPr b="1" sz="2000"/>
          </a:p>
          <a:p>
            <a:pPr indent="0" lvl="0" marL="0" rtl="0" algn="l">
              <a:spcBef>
                <a:spcPts val="1600"/>
              </a:spcBef>
              <a:spcAft>
                <a:spcPts val="1600"/>
              </a:spcAft>
              <a:buNone/>
            </a:pPr>
            <a:r>
              <a:rPr lang="en" sz="1800"/>
              <a:t>Command files, often called shell files or script files, can be used to automate </a:t>
            </a:r>
            <a:r>
              <a:rPr lang="en" sz="1800"/>
              <a:t>repetitive</a:t>
            </a:r>
            <a:r>
              <a:rPr lang="en" sz="1800"/>
              <a:t> tasks. Each line of the file is a valid command; the script file can be executed by simply typing sh and the name of the script file. Another way to execute it is to define the file as an executable command and simply type the filename at the system prompt.</a:t>
            </a:r>
            <a:endParaRPr sz="1800"/>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85"/>
          <p:cNvSpPr txBox="1"/>
          <p:nvPr>
            <p:ph idx="1" type="body"/>
          </p:nvPr>
        </p:nvSpPr>
        <p:spPr>
          <a:xfrm>
            <a:off x="367750" y="100800"/>
            <a:ext cx="8622300" cy="1154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a:t>Script files are used to automate repetitive tasks and to simplify complex procedures. Here is an example of a simple script file that’s designed to configure the system for a certain user:</a:t>
            </a:r>
            <a:endParaRPr b="1"/>
          </a:p>
        </p:txBody>
      </p:sp>
      <p:sp>
        <p:nvSpPr>
          <p:cNvPr id="589" name="Google Shape;589;p85"/>
          <p:cNvSpPr txBox="1"/>
          <p:nvPr/>
        </p:nvSpPr>
        <p:spPr>
          <a:xfrm>
            <a:off x="608775" y="1453600"/>
            <a:ext cx="8212200" cy="337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highlight>
                  <a:srgbClr val="FFFFFF"/>
                </a:highlight>
                <a:latin typeface="Courier New"/>
                <a:ea typeface="Courier New"/>
                <a:cs typeface="Courier New"/>
                <a:sym typeface="Courier New"/>
              </a:rPr>
              <a:t>setenv DBPATH /u/lumber:.:/zdlf/product/central/db</a:t>
            </a:r>
            <a:endParaRPr b="1" sz="1800">
              <a:highlight>
                <a:srgbClr val="FFFFFF"/>
              </a:highlight>
              <a:latin typeface="Courier New"/>
              <a:ea typeface="Courier New"/>
              <a:cs typeface="Courier New"/>
              <a:sym typeface="Courier New"/>
            </a:endParaRPr>
          </a:p>
          <a:p>
            <a:pPr indent="0" lvl="0" marL="0" rtl="0" algn="l">
              <a:spcBef>
                <a:spcPts val="0"/>
              </a:spcBef>
              <a:spcAft>
                <a:spcPts val="0"/>
              </a:spcAft>
              <a:buNone/>
            </a:pPr>
            <a:r>
              <a:rPr b="1" lang="en" sz="1800">
                <a:highlight>
                  <a:srgbClr val="FFFFFF"/>
                </a:highlight>
                <a:latin typeface="Courier New"/>
                <a:ea typeface="Courier New"/>
                <a:cs typeface="Courier New"/>
                <a:sym typeface="Courier New"/>
              </a:rPr>
              <a:t>setenv TERMCAP $INFODIR/etc/termcap</a:t>
            </a:r>
            <a:endParaRPr b="1" sz="1800">
              <a:highlight>
                <a:srgbClr val="FFFFFF"/>
              </a:highlight>
              <a:latin typeface="Courier New"/>
              <a:ea typeface="Courier New"/>
              <a:cs typeface="Courier New"/>
              <a:sym typeface="Courier New"/>
            </a:endParaRPr>
          </a:p>
          <a:p>
            <a:pPr indent="0" lvl="0" marL="0" rtl="0" algn="l">
              <a:spcBef>
                <a:spcPts val="0"/>
              </a:spcBef>
              <a:spcAft>
                <a:spcPts val="0"/>
              </a:spcAft>
              <a:buNone/>
            </a:pPr>
            <a:r>
              <a:rPr b="1" lang="en" sz="1800">
                <a:highlight>
                  <a:srgbClr val="FFFFFF"/>
                </a:highlight>
                <a:latin typeface="Courier New"/>
                <a:ea typeface="Courier New"/>
                <a:cs typeface="Courier New"/>
                <a:sym typeface="Courier New"/>
              </a:rPr>
              <a:t>stty erase ’^H’</a:t>
            </a:r>
            <a:endParaRPr b="1" sz="1800">
              <a:highlight>
                <a:srgbClr val="FFFFFF"/>
              </a:highlight>
              <a:latin typeface="Courier New"/>
              <a:ea typeface="Courier New"/>
              <a:cs typeface="Courier New"/>
              <a:sym typeface="Courier New"/>
            </a:endParaRPr>
          </a:p>
          <a:p>
            <a:pPr indent="0" lvl="0" marL="0" rtl="0" algn="l">
              <a:spcBef>
                <a:spcPts val="0"/>
              </a:spcBef>
              <a:spcAft>
                <a:spcPts val="0"/>
              </a:spcAft>
              <a:buNone/>
            </a:pPr>
            <a:r>
              <a:rPr b="1" lang="en" sz="1800">
                <a:highlight>
                  <a:srgbClr val="FFFFFF"/>
                </a:highlight>
                <a:latin typeface="Courier New"/>
                <a:ea typeface="Courier New"/>
                <a:cs typeface="Courier New"/>
                <a:sym typeface="Courier New"/>
              </a:rPr>
              <a:t>set savehistory</a:t>
            </a:r>
            <a:endParaRPr b="1" sz="1800">
              <a:highlight>
                <a:srgbClr val="FFFFFF"/>
              </a:highlight>
              <a:latin typeface="Courier New"/>
              <a:ea typeface="Courier New"/>
              <a:cs typeface="Courier New"/>
              <a:sym typeface="Courier New"/>
            </a:endParaRPr>
          </a:p>
          <a:p>
            <a:pPr indent="0" lvl="0" marL="0" rtl="0" algn="l">
              <a:spcBef>
                <a:spcPts val="0"/>
              </a:spcBef>
              <a:spcAft>
                <a:spcPts val="0"/>
              </a:spcAft>
              <a:buNone/>
            </a:pPr>
            <a:r>
              <a:rPr b="1" lang="en" sz="1800">
                <a:highlight>
                  <a:srgbClr val="FFFFFF"/>
                </a:highlight>
                <a:latin typeface="Courier New"/>
                <a:ea typeface="Courier New"/>
                <a:cs typeface="Courier New"/>
                <a:sym typeface="Courier New"/>
              </a:rPr>
              <a:t>set history=20</a:t>
            </a:r>
            <a:endParaRPr b="1" sz="1800">
              <a:highlight>
                <a:srgbClr val="FFFFFF"/>
              </a:highlight>
              <a:latin typeface="Courier New"/>
              <a:ea typeface="Courier New"/>
              <a:cs typeface="Courier New"/>
              <a:sym typeface="Courier New"/>
            </a:endParaRPr>
          </a:p>
          <a:p>
            <a:pPr indent="0" lvl="0" marL="0" rtl="0" algn="l">
              <a:spcBef>
                <a:spcPts val="0"/>
              </a:spcBef>
              <a:spcAft>
                <a:spcPts val="0"/>
              </a:spcAft>
              <a:buNone/>
            </a:pPr>
            <a:r>
              <a:rPr b="1" lang="en" sz="1800">
                <a:highlight>
                  <a:srgbClr val="FFFFFF"/>
                </a:highlight>
                <a:latin typeface="Courier New"/>
                <a:ea typeface="Courier New"/>
                <a:cs typeface="Courier New"/>
                <a:sym typeface="Courier New"/>
              </a:rPr>
              <a:t>alias h history</a:t>
            </a:r>
            <a:endParaRPr b="1" sz="1800">
              <a:highlight>
                <a:srgbClr val="FFFFFF"/>
              </a:highlight>
              <a:latin typeface="Courier New"/>
              <a:ea typeface="Courier New"/>
              <a:cs typeface="Courier New"/>
              <a:sym typeface="Courier New"/>
            </a:endParaRPr>
          </a:p>
          <a:p>
            <a:pPr indent="0" lvl="0" marL="0" rtl="0" algn="l">
              <a:spcBef>
                <a:spcPts val="0"/>
              </a:spcBef>
              <a:spcAft>
                <a:spcPts val="0"/>
              </a:spcAft>
              <a:buNone/>
            </a:pPr>
            <a:r>
              <a:rPr b="1" lang="en" sz="1800">
                <a:highlight>
                  <a:srgbClr val="FFFFFF"/>
                </a:highlight>
                <a:latin typeface="Courier New"/>
                <a:ea typeface="Courier New"/>
                <a:cs typeface="Courier New"/>
                <a:sym typeface="Courier New"/>
              </a:rPr>
              <a:t>alias 4gen infogen -f</a:t>
            </a:r>
            <a:endParaRPr b="1" sz="1800">
              <a:highlight>
                <a:srgbClr val="FFFFFF"/>
              </a:highlight>
              <a:latin typeface="Courier New"/>
              <a:ea typeface="Courier New"/>
              <a:cs typeface="Courier New"/>
              <a:sym typeface="Courier New"/>
            </a:endParaRPr>
          </a:p>
          <a:p>
            <a:pPr indent="0" lvl="0" marL="0" rtl="0" algn="l">
              <a:spcBef>
                <a:spcPts val="0"/>
              </a:spcBef>
              <a:spcAft>
                <a:spcPts val="0"/>
              </a:spcAft>
              <a:buNone/>
            </a:pPr>
            <a:r>
              <a:rPr b="1" lang="en" sz="1800">
                <a:highlight>
                  <a:srgbClr val="FFFFFF"/>
                </a:highlight>
                <a:latin typeface="Courier New"/>
                <a:ea typeface="Courier New"/>
                <a:cs typeface="Courier New"/>
                <a:sym typeface="Courier New"/>
              </a:rPr>
              <a:t>setenv PATH /usr/info/bin:/etc</a:t>
            </a:r>
            <a:endParaRPr b="1" sz="1800">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b="1" sz="1800">
              <a:latin typeface="Roboto"/>
              <a:ea typeface="Roboto"/>
              <a:cs typeface="Roboto"/>
              <a:sym typeface="Roboto"/>
            </a:endParaRPr>
          </a:p>
        </p:txBody>
      </p:sp>
      <p:sp>
        <p:nvSpPr>
          <p:cNvPr id="590" name="Google Shape;590;p85"/>
          <p:cNvSpPr txBox="1"/>
          <p:nvPr/>
        </p:nvSpPr>
        <p:spPr>
          <a:xfrm>
            <a:off x="367750" y="3938375"/>
            <a:ext cx="8453100" cy="11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In this example, the working directory paths are set, the history is set to 20 lines, and it is given an alias of h (so the user can perform the history command simply by typing h). Similarly, 4gen is established as an alias for the command infogen -f. Finally, the path is defined as /usr/info/bin:/etc.</a:t>
            </a:r>
            <a:endParaRPr>
              <a:latin typeface="Roboto"/>
              <a:ea typeface="Roboto"/>
              <a:cs typeface="Roboto"/>
              <a:sym typeface="Roboto"/>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86"/>
          <p:cNvSpPr txBox="1"/>
          <p:nvPr>
            <p:ph type="ctrTitle"/>
          </p:nvPr>
        </p:nvSpPr>
        <p:spPr>
          <a:xfrm>
            <a:off x="1130100" y="1011671"/>
            <a:ext cx="6883800" cy="405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000" u="sng"/>
              <a:t>Redirection</a:t>
            </a:r>
            <a:endParaRPr b="1" sz="2000" u="sng"/>
          </a:p>
          <a:p>
            <a:pPr indent="0" lvl="0" marL="0" rtl="0" algn="l">
              <a:spcBef>
                <a:spcPts val="0"/>
              </a:spcBef>
              <a:spcAft>
                <a:spcPts val="0"/>
              </a:spcAft>
              <a:buNone/>
            </a:pPr>
            <a:r>
              <a:rPr lang="en" sz="1800"/>
              <a:t>Most of the commands used to produce output are automatically sent to your screen; the editor accepts input from the keyboard. When you want to send output to a file or to another device, this is done by using the angle bracket ( &gt; ) between the </a:t>
            </a:r>
            <a:r>
              <a:rPr lang="en" sz="1800"/>
              <a:t>command</a:t>
            </a:r>
            <a:r>
              <a:rPr lang="en" sz="1800"/>
              <a:t> and the destination to which the output should be directed. For example, to make a copy of the files listed in your current directory and put them in the file named myfiles (instead of listing them on the screen), use this command:</a:t>
            </a:r>
            <a:endParaRPr sz="1800"/>
          </a:p>
          <a:p>
            <a:pPr indent="0" lvl="0" marL="0" rtl="0" algn="ctr">
              <a:spcBef>
                <a:spcPts val="0"/>
              </a:spcBef>
              <a:spcAft>
                <a:spcPts val="0"/>
              </a:spcAft>
              <a:buNone/>
            </a:pPr>
            <a:r>
              <a:rPr lang="en" sz="1800"/>
              <a:t>                   ls &gt; myfiles</a:t>
            </a:r>
            <a:endParaRPr sz="1800"/>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87"/>
          <p:cNvSpPr txBox="1"/>
          <p:nvPr>
            <p:ph type="ctrTitle"/>
          </p:nvPr>
        </p:nvSpPr>
        <p:spPr>
          <a:xfrm>
            <a:off x="1130100" y="1242400"/>
            <a:ext cx="6883800" cy="372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The double-angle-bracket symbol ( &gt;&gt; ) appends the new file to an existing file. Therefore, the following two commands copy the contents of chapter_1 and chapter_2onto the end of whatever already exists in the file called section_a.</a:t>
            </a:r>
            <a:endParaRPr sz="1800"/>
          </a:p>
          <a:p>
            <a:pPr indent="0" lvl="0" marL="0" rtl="0" algn="ctr">
              <a:spcBef>
                <a:spcPts val="0"/>
              </a:spcBef>
              <a:spcAft>
                <a:spcPts val="0"/>
              </a:spcAft>
              <a:buNone/>
            </a:pPr>
            <a:r>
              <a:t/>
            </a:r>
            <a:endParaRPr sz="1800"/>
          </a:p>
          <a:p>
            <a:pPr indent="0" lvl="0" marL="0" rtl="0" algn="ctr">
              <a:spcBef>
                <a:spcPts val="0"/>
              </a:spcBef>
              <a:spcAft>
                <a:spcPts val="0"/>
              </a:spcAft>
              <a:buNone/>
            </a:pPr>
            <a:r>
              <a:rPr lang="en" sz="1800"/>
              <a:t>“cat chapter_1 chapter_2 &gt;&gt; section_a”</a:t>
            </a:r>
            <a:endParaRPr sz="1800"/>
          </a:p>
          <a:p>
            <a:pPr indent="0" lvl="0" marL="0" rtl="0" algn="ctr">
              <a:spcBef>
                <a:spcPts val="0"/>
              </a:spcBef>
              <a:spcAft>
                <a:spcPts val="0"/>
              </a:spcAft>
              <a:buNone/>
            </a:pPr>
            <a:r>
              <a:t/>
            </a:r>
            <a:endParaRPr sz="1800"/>
          </a:p>
          <a:p>
            <a:pPr indent="0" lvl="0" marL="0" rtl="0" algn="ctr">
              <a:spcBef>
                <a:spcPts val="0"/>
              </a:spcBef>
              <a:spcAft>
                <a:spcPts val="0"/>
              </a:spcAft>
              <a:buNone/>
            </a:pPr>
            <a:r>
              <a:t/>
            </a:r>
            <a:endParaRPr sz="1800"/>
          </a:p>
          <a:p>
            <a:pPr indent="0" lvl="0" marL="0" rtl="0" algn="l">
              <a:spcBef>
                <a:spcPts val="0"/>
              </a:spcBef>
              <a:spcAft>
                <a:spcPts val="0"/>
              </a:spcAft>
              <a:buNone/>
            </a:pPr>
            <a:r>
              <a:rPr lang="en" sz="1800"/>
              <a:t>If section_a doesn’t exist, then the file is created as an empty file and then filled with chapter_1 and chapter_2, in that order.</a:t>
            </a:r>
            <a:endParaRPr sz="1800"/>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88"/>
          <p:cNvSpPr txBox="1"/>
          <p:nvPr>
            <p:ph type="ctrTitle"/>
          </p:nvPr>
        </p:nvSpPr>
        <p:spPr>
          <a:xfrm>
            <a:off x="1130100" y="1209317"/>
            <a:ext cx="6883800" cy="393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The reverse redirection is to take input for a program from an existing file instead of from the keyboard. For example, assume you have written a memo and need to mail it to several people. The following command sends the contents of the file memo to those individuals (in this case Chris, Anthony, Ida, and Roger) who are listed between the command mail and the angle bracket symbol ( &lt; ):</a:t>
            </a:r>
            <a:endParaRPr sz="1800"/>
          </a:p>
          <a:p>
            <a:pPr indent="0" lvl="0" marL="0" rtl="0" algn="ctr">
              <a:spcBef>
                <a:spcPts val="0"/>
              </a:spcBef>
              <a:spcAft>
                <a:spcPts val="0"/>
              </a:spcAft>
              <a:buNone/>
            </a:pPr>
            <a:r>
              <a:t/>
            </a:r>
            <a:endParaRPr sz="1800"/>
          </a:p>
          <a:p>
            <a:pPr indent="0" lvl="0" marL="0" rtl="0" algn="ctr">
              <a:spcBef>
                <a:spcPts val="0"/>
              </a:spcBef>
              <a:spcAft>
                <a:spcPts val="0"/>
              </a:spcAft>
              <a:buNone/>
            </a:pPr>
            <a:r>
              <a:rPr lang="en" sz="1800"/>
              <a:t>mail Chris Anthony Ida Roger &gt; memo</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pic>
        <p:nvPicPr>
          <p:cNvPr id="346" name="Google Shape;346;p44"/>
          <p:cNvPicPr preferRelativeResize="0"/>
          <p:nvPr/>
        </p:nvPicPr>
        <p:blipFill rotWithShape="1">
          <a:blip r:embed="rId3">
            <a:alphaModFix amt="80000"/>
          </a:blip>
          <a:srcRect b="0" l="8976" r="8968" t="0"/>
          <a:stretch/>
        </p:blipFill>
        <p:spPr>
          <a:xfrm>
            <a:off x="0" y="0"/>
            <a:ext cx="9144005" cy="5143497"/>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9" name="Shape 609"/>
        <p:cNvGrpSpPr/>
        <p:nvPr/>
      </p:nvGrpSpPr>
      <p:grpSpPr>
        <a:xfrm>
          <a:off x="0" y="0"/>
          <a:ext cx="0" cy="0"/>
          <a:chOff x="0" y="0"/>
          <a:chExt cx="0" cy="0"/>
        </a:xfrm>
      </p:grpSpPr>
      <p:sp>
        <p:nvSpPr>
          <p:cNvPr id="610" name="Google Shape;610;p89"/>
          <p:cNvSpPr txBox="1"/>
          <p:nvPr>
            <p:ph type="title"/>
          </p:nvPr>
        </p:nvSpPr>
        <p:spPr>
          <a:xfrm>
            <a:off x="-758778" y="1738586"/>
            <a:ext cx="7596900" cy="435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 pipe is the operating system’s way to connect the output from one program to the input of another without the need for temporary or intermediate files. A pipe is a  special type of file connecting two programs; information written to it by one  program may be read immediately by the other, with synchronization, scheduling, and buffering handled </a:t>
            </a:r>
            <a:r>
              <a:rPr lang="en" sz="1800"/>
              <a:t>automatically</a:t>
            </a:r>
            <a:r>
              <a:rPr lang="en" sz="1800"/>
              <a:t> by the system. In other words, the programs execute concurrently, not one after the other. By using the vertical pipe symbol ( | ), the last example can be rewritten as:</a:t>
            </a:r>
            <a:endParaRPr sz="1800"/>
          </a:p>
          <a:p>
            <a:pPr indent="457200" lvl="0" marL="1371600" rtl="0" algn="l">
              <a:spcBef>
                <a:spcPts val="0"/>
              </a:spcBef>
              <a:spcAft>
                <a:spcPts val="0"/>
              </a:spcAft>
              <a:buNone/>
            </a:pPr>
            <a:r>
              <a:rPr lang="en" sz="1800"/>
              <a:t>who | sort</a:t>
            </a:r>
            <a:endParaRPr sz="1800"/>
          </a:p>
          <a:p>
            <a:pPr indent="-342900" lvl="0" marL="457200" rtl="0" algn="l">
              <a:spcBef>
                <a:spcPts val="0"/>
              </a:spcBef>
              <a:spcAft>
                <a:spcPts val="0"/>
              </a:spcAft>
              <a:buSzPts val="1800"/>
              <a:buChar char="●"/>
            </a:pPr>
            <a:r>
              <a:rPr lang="en" sz="1800"/>
              <a:t>Pipeline</a:t>
            </a:r>
            <a:endParaRPr sz="1800"/>
          </a:p>
          <a:p>
            <a:pPr indent="-342900" lvl="1" marL="914400" rtl="0" algn="l">
              <a:spcBef>
                <a:spcPts val="0"/>
              </a:spcBef>
              <a:spcAft>
                <a:spcPts val="0"/>
              </a:spcAft>
              <a:buSzPts val="1800"/>
              <a:buChar char="○"/>
            </a:pPr>
            <a:r>
              <a:rPr lang="en" sz="1800"/>
              <a:t>Several programs simultaneously processing same I/O stream</a:t>
            </a:r>
            <a:endParaRPr sz="1800"/>
          </a:p>
          <a:p>
            <a:pPr indent="-342900" lvl="1" marL="914400" rtl="0" algn="l">
              <a:spcBef>
                <a:spcPts val="0"/>
              </a:spcBef>
              <a:spcAft>
                <a:spcPts val="0"/>
              </a:spcAft>
              <a:buSzPts val="1800"/>
              <a:buChar char="○"/>
            </a:pPr>
            <a:r>
              <a:rPr lang="en" sz="1800"/>
              <a:t>Example: who | sort | lpr</a:t>
            </a:r>
            <a:endParaRPr sz="1800"/>
          </a:p>
          <a:p>
            <a:pPr indent="0" lvl="0" marL="914400" rtl="0" algn="l">
              <a:spcBef>
                <a:spcPts val="0"/>
              </a:spcBef>
              <a:spcAft>
                <a:spcPts val="0"/>
              </a:spcAft>
              <a:buNone/>
            </a:pPr>
            <a:r>
              <a:t/>
            </a:r>
            <a:endParaRPr sz="1800"/>
          </a:p>
        </p:txBody>
      </p:sp>
      <p:sp>
        <p:nvSpPr>
          <p:cNvPr id="611" name="Google Shape;611;p89"/>
          <p:cNvSpPr txBox="1"/>
          <p:nvPr/>
        </p:nvSpPr>
        <p:spPr>
          <a:xfrm>
            <a:off x="363600" y="149075"/>
            <a:ext cx="2012700" cy="75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latin typeface="Roboto"/>
                <a:ea typeface="Roboto"/>
                <a:cs typeface="Roboto"/>
                <a:sym typeface="Roboto"/>
              </a:rPr>
              <a:t>Pipes</a:t>
            </a:r>
            <a:endParaRPr b="1" sz="3000">
              <a:latin typeface="Roboto"/>
              <a:ea typeface="Roboto"/>
              <a:cs typeface="Roboto"/>
              <a:sym typeface="Roboto"/>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90"/>
          <p:cNvSpPr txBox="1"/>
          <p:nvPr>
            <p:ph type="title"/>
          </p:nvPr>
        </p:nvSpPr>
        <p:spPr>
          <a:xfrm>
            <a:off x="0" y="1200"/>
            <a:ext cx="8762100" cy="497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p>
          <a:p>
            <a:pPr indent="0" lvl="0" marL="0" rtl="0" algn="l">
              <a:spcBef>
                <a:spcPts val="0"/>
              </a:spcBef>
              <a:spcAft>
                <a:spcPts val="0"/>
              </a:spcAft>
              <a:buNone/>
            </a:pPr>
            <a:r>
              <a:rPr lang="en" sz="1800"/>
              <a:t>UNIX has many programs that read some input, manipulate it in some way, and </a:t>
            </a:r>
            <a:r>
              <a:rPr lang="en" sz="1800"/>
              <a:t>generate</a:t>
            </a:r>
            <a:r>
              <a:rPr lang="en" sz="1800"/>
              <a:t> output; these programs are called filters.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wc (word count): </a:t>
            </a:r>
            <a:endParaRPr sz="1800"/>
          </a:p>
          <a:p>
            <a:pPr indent="-342900" lvl="0" marL="914400" rtl="0" algn="l">
              <a:spcBef>
                <a:spcPts val="0"/>
              </a:spcBef>
              <a:spcAft>
                <a:spcPts val="0"/>
              </a:spcAft>
              <a:buSzPts val="1800"/>
              <a:buChar char="●"/>
            </a:pPr>
            <a:r>
              <a:rPr lang="en" sz="1800"/>
              <a:t>Example: wc journal</a:t>
            </a:r>
            <a:endParaRPr sz="1800"/>
          </a:p>
          <a:p>
            <a:pPr indent="-342900" lvl="0" marL="914400" rtl="0" algn="l">
              <a:spcBef>
                <a:spcPts val="0"/>
              </a:spcBef>
              <a:spcAft>
                <a:spcPts val="0"/>
              </a:spcAft>
              <a:buSzPts val="1800"/>
              <a:buChar char="●"/>
            </a:pPr>
            <a:r>
              <a:rPr lang="en" sz="1800"/>
              <a:t>System response: 10 140 700</a:t>
            </a:r>
            <a:endParaRPr sz="1800"/>
          </a:p>
          <a:p>
            <a:pPr indent="-342900" lvl="0" marL="914400" rtl="0" algn="l">
              <a:spcBef>
                <a:spcPts val="0"/>
              </a:spcBef>
              <a:spcAft>
                <a:spcPts val="0"/>
              </a:spcAft>
              <a:buSzPts val="1800"/>
              <a:buChar char="●"/>
            </a:pPr>
            <a:r>
              <a:rPr lang="en" sz="1800"/>
              <a:t>File journal has 10 lines, 140 words, 700 characters</a:t>
            </a:r>
            <a:endParaRPr sz="1800"/>
          </a:p>
          <a:p>
            <a:pPr indent="0" lvl="0" marL="0" rtl="0" algn="l">
              <a:spcBef>
                <a:spcPts val="0"/>
              </a:spcBef>
              <a:spcAft>
                <a:spcPts val="0"/>
              </a:spcAft>
              <a:buNone/>
            </a:pPr>
            <a:r>
              <a:rPr lang="en" sz="1800"/>
              <a:t>sort</a:t>
            </a:r>
            <a:endParaRPr sz="1800"/>
          </a:p>
          <a:p>
            <a:pPr indent="-342900" lvl="0" marL="914400" rtl="0" algn="l">
              <a:spcBef>
                <a:spcPts val="0"/>
              </a:spcBef>
              <a:spcAft>
                <a:spcPts val="0"/>
              </a:spcAft>
              <a:buSzPts val="1800"/>
              <a:buChar char="●"/>
            </a:pPr>
            <a:r>
              <a:rPr lang="en" sz="1800"/>
              <a:t>Command with filename given: contents of file sorted and displayed on screen</a:t>
            </a:r>
            <a:endParaRPr sz="1800"/>
          </a:p>
          <a:p>
            <a:pPr indent="-342900" lvl="0" marL="914400" rtl="0" algn="l">
              <a:spcBef>
                <a:spcPts val="0"/>
              </a:spcBef>
              <a:spcAft>
                <a:spcPts val="0"/>
              </a:spcAft>
              <a:buSzPts val="1800"/>
              <a:buChar char="●"/>
            </a:pPr>
            <a:r>
              <a:rPr lang="en" sz="1800"/>
              <a:t>Example: sort wk_names &gt; sortednames</a:t>
            </a:r>
            <a:endParaRPr sz="1800"/>
          </a:p>
          <a:p>
            <a:pPr indent="-342900" lvl="0" marL="914400" rtl="0" algn="l">
              <a:spcBef>
                <a:spcPts val="0"/>
              </a:spcBef>
              <a:spcAft>
                <a:spcPts val="0"/>
              </a:spcAft>
              <a:buSzPts val="1800"/>
              <a:buChar char="●"/>
            </a:pPr>
            <a:r>
              <a:rPr lang="en" sz="1800"/>
              <a:t>Input file sorted and written to another file</a:t>
            </a:r>
            <a:endParaRPr sz="1800"/>
          </a:p>
          <a:p>
            <a:pPr indent="0" lvl="0" marL="914400" rtl="0" algn="l">
              <a:spcBef>
                <a:spcPts val="0"/>
              </a:spcBef>
              <a:spcAft>
                <a:spcPts val="0"/>
              </a:spcAft>
              <a:buNone/>
            </a:pPr>
            <a:r>
              <a:t/>
            </a:r>
            <a:endParaRPr sz="1800"/>
          </a:p>
        </p:txBody>
      </p:sp>
      <p:sp>
        <p:nvSpPr>
          <p:cNvPr id="617" name="Google Shape;617;p90"/>
          <p:cNvSpPr txBox="1"/>
          <p:nvPr/>
        </p:nvSpPr>
        <p:spPr>
          <a:xfrm>
            <a:off x="3438950" y="23550"/>
            <a:ext cx="2882400" cy="68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Merriweather"/>
                <a:ea typeface="Merriweather"/>
                <a:cs typeface="Merriweather"/>
                <a:sym typeface="Merriweather"/>
              </a:rPr>
              <a:t>Filters</a:t>
            </a:r>
            <a:endParaRPr sz="2400">
              <a:latin typeface="Roboto"/>
              <a:ea typeface="Roboto"/>
              <a:cs typeface="Roboto"/>
              <a:sym typeface="Roboto"/>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1" name="Shape 621"/>
        <p:cNvGrpSpPr/>
        <p:nvPr/>
      </p:nvGrpSpPr>
      <p:grpSpPr>
        <a:xfrm>
          <a:off x="0" y="0"/>
          <a:ext cx="0" cy="0"/>
          <a:chOff x="0" y="0"/>
          <a:chExt cx="0" cy="0"/>
        </a:xfrm>
      </p:grpSpPr>
      <p:sp>
        <p:nvSpPr>
          <p:cNvPr id="622" name="Google Shape;622;p91"/>
          <p:cNvSpPr txBox="1"/>
          <p:nvPr/>
        </p:nvSpPr>
        <p:spPr>
          <a:xfrm>
            <a:off x="223625" y="248475"/>
            <a:ext cx="8609700" cy="458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rgbClr val="FFFFFF"/>
                </a:solidFill>
                <a:latin typeface="Roboto"/>
                <a:ea typeface="Roboto"/>
                <a:cs typeface="Roboto"/>
                <a:sym typeface="Roboto"/>
              </a:rPr>
              <a:t>More Filters Commands </a:t>
            </a:r>
            <a:endParaRPr b="1" sz="2000">
              <a:solidFill>
                <a:srgbClr val="FFFFFF"/>
              </a:solidFill>
              <a:latin typeface="Roboto"/>
              <a:ea typeface="Roboto"/>
              <a:cs typeface="Roboto"/>
              <a:sym typeface="Roboto"/>
            </a:endParaRPr>
          </a:p>
          <a:p>
            <a:pPr indent="0" lvl="0" marL="0" rtl="0" algn="l">
              <a:spcBef>
                <a:spcPts val="0"/>
              </a:spcBef>
              <a:spcAft>
                <a:spcPts val="0"/>
              </a:spcAft>
              <a:buNone/>
            </a:pPr>
            <a:r>
              <a:t/>
            </a:r>
            <a:endParaRPr b="1" sz="2000">
              <a:solidFill>
                <a:srgbClr val="FFFFFF"/>
              </a:solidFill>
              <a:latin typeface="Roboto"/>
              <a:ea typeface="Roboto"/>
              <a:cs typeface="Roboto"/>
              <a:sym typeface="Roboto"/>
            </a:endParaRPr>
          </a:p>
          <a:p>
            <a:pPr indent="0" lvl="0" marL="0" rtl="0" algn="l">
              <a:spcBef>
                <a:spcPts val="0"/>
              </a:spcBef>
              <a:spcAft>
                <a:spcPts val="0"/>
              </a:spcAft>
              <a:buNone/>
            </a:pPr>
            <a:r>
              <a:t/>
            </a:r>
            <a:endParaRPr b="1" sz="2000">
              <a:solidFill>
                <a:srgbClr val="FFFFFF"/>
              </a:solidFill>
              <a:latin typeface="Roboto"/>
              <a:ea typeface="Roboto"/>
              <a:cs typeface="Roboto"/>
              <a:sym typeface="Roboto"/>
            </a:endParaRPr>
          </a:p>
          <a:p>
            <a:pPr indent="0" lvl="0" marL="0" rtl="0" algn="l">
              <a:spcBef>
                <a:spcPts val="0"/>
              </a:spcBef>
              <a:spcAft>
                <a:spcPts val="0"/>
              </a:spcAft>
              <a:buNone/>
            </a:pPr>
            <a:r>
              <a:t/>
            </a:r>
            <a:endParaRPr b="1" sz="2000">
              <a:solidFill>
                <a:srgbClr val="FFFFFF"/>
              </a:solidFill>
              <a:latin typeface="Roboto"/>
              <a:ea typeface="Roboto"/>
              <a:cs typeface="Roboto"/>
              <a:sym typeface="Roboto"/>
            </a:endParaRPr>
          </a:p>
          <a:p>
            <a:pPr indent="0" lvl="0" marL="0" rtl="0" algn="l">
              <a:spcBef>
                <a:spcPts val="0"/>
              </a:spcBef>
              <a:spcAft>
                <a:spcPts val="0"/>
              </a:spcAft>
              <a:buNone/>
            </a:pPr>
            <a:r>
              <a:rPr b="1" lang="en" sz="2000">
                <a:solidFill>
                  <a:srgbClr val="FFFFFF"/>
                </a:solidFill>
                <a:latin typeface="Roboto"/>
                <a:ea typeface="Roboto"/>
                <a:cs typeface="Roboto"/>
                <a:sym typeface="Roboto"/>
              </a:rPr>
              <a:t>Obtain numerical sort in ascending order</a:t>
            </a:r>
            <a:endParaRPr b="1" sz="2000">
              <a:solidFill>
                <a:srgbClr val="FFFFFF"/>
              </a:solidFill>
              <a:latin typeface="Roboto"/>
              <a:ea typeface="Roboto"/>
              <a:cs typeface="Roboto"/>
              <a:sym typeface="Roboto"/>
            </a:endParaRPr>
          </a:p>
          <a:p>
            <a:pPr indent="-355600" lvl="0" marL="457200" rtl="0" algn="l">
              <a:spcBef>
                <a:spcPts val="0"/>
              </a:spcBef>
              <a:spcAft>
                <a:spcPts val="0"/>
              </a:spcAft>
              <a:buClr>
                <a:srgbClr val="FFFFFF"/>
              </a:buClr>
              <a:buSzPts val="2000"/>
              <a:buFont typeface="Roboto"/>
              <a:buChar char="●"/>
            </a:pPr>
            <a:r>
              <a:rPr lang="en" sz="2000">
                <a:solidFill>
                  <a:srgbClr val="FFFFFF"/>
                </a:solidFill>
                <a:latin typeface="Roboto"/>
                <a:ea typeface="Roboto"/>
                <a:cs typeface="Roboto"/>
                <a:sym typeface="Roboto"/>
              </a:rPr>
              <a:t>sort -n wk_names &gt; sortednumbs</a:t>
            </a:r>
            <a:endParaRPr sz="2000">
              <a:solidFill>
                <a:srgbClr val="FFFFFF"/>
              </a:solidFill>
              <a:latin typeface="Roboto"/>
              <a:ea typeface="Roboto"/>
              <a:cs typeface="Roboto"/>
              <a:sym typeface="Roboto"/>
            </a:endParaRPr>
          </a:p>
          <a:p>
            <a:pPr indent="0" lvl="0" marL="0" rtl="0" algn="l">
              <a:spcBef>
                <a:spcPts val="0"/>
              </a:spcBef>
              <a:spcAft>
                <a:spcPts val="0"/>
              </a:spcAft>
              <a:buNone/>
            </a:pPr>
            <a:r>
              <a:t/>
            </a:r>
            <a:endParaRPr sz="2000">
              <a:solidFill>
                <a:srgbClr val="FFFFFF"/>
              </a:solidFill>
              <a:latin typeface="Roboto"/>
              <a:ea typeface="Roboto"/>
              <a:cs typeface="Roboto"/>
              <a:sym typeface="Roboto"/>
            </a:endParaRPr>
          </a:p>
          <a:p>
            <a:pPr indent="0" lvl="0" marL="0" rtl="0" algn="l">
              <a:spcBef>
                <a:spcPts val="0"/>
              </a:spcBef>
              <a:spcAft>
                <a:spcPts val="0"/>
              </a:spcAft>
              <a:buNone/>
            </a:pPr>
            <a:r>
              <a:rPr b="1" lang="en" sz="2000">
                <a:solidFill>
                  <a:srgbClr val="FFFFFF"/>
                </a:solidFill>
                <a:latin typeface="Roboto"/>
                <a:ea typeface="Roboto"/>
                <a:cs typeface="Roboto"/>
                <a:sym typeface="Roboto"/>
              </a:rPr>
              <a:t>Obtain numerical sort in descending order</a:t>
            </a:r>
            <a:endParaRPr b="1" sz="2000">
              <a:solidFill>
                <a:srgbClr val="FFFFFF"/>
              </a:solidFill>
              <a:latin typeface="Roboto"/>
              <a:ea typeface="Roboto"/>
              <a:cs typeface="Roboto"/>
              <a:sym typeface="Roboto"/>
            </a:endParaRPr>
          </a:p>
          <a:p>
            <a:pPr indent="-355600" lvl="0" marL="457200" rtl="0" algn="l">
              <a:spcBef>
                <a:spcPts val="0"/>
              </a:spcBef>
              <a:spcAft>
                <a:spcPts val="0"/>
              </a:spcAft>
              <a:buClr>
                <a:srgbClr val="FFFFFF"/>
              </a:buClr>
              <a:buSzPts val="2000"/>
              <a:buFont typeface="Roboto"/>
              <a:buChar char="●"/>
            </a:pPr>
            <a:r>
              <a:rPr lang="en" sz="2000">
                <a:solidFill>
                  <a:srgbClr val="FFFFFF"/>
                </a:solidFill>
                <a:latin typeface="Roboto"/>
                <a:ea typeface="Roboto"/>
                <a:cs typeface="Roboto"/>
                <a:sym typeface="Roboto"/>
              </a:rPr>
              <a:t>sort -nr wk_names &gt; sortednumbs</a:t>
            </a:r>
            <a:endParaRPr sz="2000">
              <a:solidFill>
                <a:srgbClr val="FFFFFF"/>
              </a:solidFill>
              <a:latin typeface="Roboto"/>
              <a:ea typeface="Roboto"/>
              <a:cs typeface="Roboto"/>
              <a:sym typeface="Roboto"/>
            </a:endParaRPr>
          </a:p>
          <a:p>
            <a:pPr indent="0" lvl="0" marL="457200" rtl="0" algn="l">
              <a:spcBef>
                <a:spcPts val="0"/>
              </a:spcBef>
              <a:spcAft>
                <a:spcPts val="0"/>
              </a:spcAft>
              <a:buNone/>
            </a:pPr>
            <a:r>
              <a:t/>
            </a:r>
            <a:endParaRPr sz="2000">
              <a:solidFill>
                <a:srgbClr val="FFFFFF"/>
              </a:solidFill>
              <a:latin typeface="Roboto"/>
              <a:ea typeface="Roboto"/>
              <a:cs typeface="Roboto"/>
              <a:sym typeface="Roboto"/>
            </a:endParaRPr>
          </a:p>
          <a:p>
            <a:pPr indent="0" lvl="0" marL="0" rtl="0" algn="l">
              <a:spcBef>
                <a:spcPts val="0"/>
              </a:spcBef>
              <a:spcAft>
                <a:spcPts val="0"/>
              </a:spcAft>
              <a:buNone/>
            </a:pPr>
            <a:r>
              <a:rPr b="1" lang="en" sz="2000">
                <a:solidFill>
                  <a:srgbClr val="FFFFFF"/>
                </a:solidFill>
                <a:latin typeface="Roboto"/>
                <a:ea typeface="Roboto"/>
                <a:cs typeface="Roboto"/>
                <a:sym typeface="Roboto"/>
              </a:rPr>
              <a:t>Obtain sort on the third field in alphabetical order</a:t>
            </a:r>
            <a:endParaRPr b="1" sz="2000">
              <a:solidFill>
                <a:srgbClr val="FFFFFF"/>
              </a:solidFill>
              <a:latin typeface="Roboto"/>
              <a:ea typeface="Roboto"/>
              <a:cs typeface="Roboto"/>
              <a:sym typeface="Roboto"/>
            </a:endParaRPr>
          </a:p>
          <a:p>
            <a:pPr indent="-355600" lvl="0" marL="457200" rtl="0" algn="l">
              <a:spcBef>
                <a:spcPts val="0"/>
              </a:spcBef>
              <a:spcAft>
                <a:spcPts val="0"/>
              </a:spcAft>
              <a:buClr>
                <a:srgbClr val="FFFFFF"/>
              </a:buClr>
              <a:buSzPts val="2000"/>
              <a:buFont typeface="Roboto"/>
              <a:buChar char="●"/>
            </a:pPr>
            <a:r>
              <a:rPr lang="en" sz="2000">
                <a:solidFill>
                  <a:srgbClr val="FFFFFF"/>
                </a:solidFill>
                <a:latin typeface="Roboto"/>
                <a:ea typeface="Roboto"/>
                <a:cs typeface="Roboto"/>
                <a:sym typeface="Roboto"/>
              </a:rPr>
              <a:t>sort +2f empl &gt; sortedempl</a:t>
            </a:r>
            <a:endParaRPr sz="2000">
              <a:solidFill>
                <a:srgbClr val="FFFFFF"/>
              </a:solidFill>
              <a:latin typeface="Roboto"/>
              <a:ea typeface="Roboto"/>
              <a:cs typeface="Roboto"/>
              <a:sym typeface="Roboto"/>
            </a:endParaRPr>
          </a:p>
          <a:p>
            <a:pPr indent="0" lvl="0" marL="0" rtl="0" algn="l">
              <a:spcBef>
                <a:spcPts val="0"/>
              </a:spcBef>
              <a:spcAft>
                <a:spcPts val="0"/>
              </a:spcAft>
              <a:buNone/>
            </a:pPr>
            <a:r>
              <a:t/>
            </a:r>
            <a:endParaRPr sz="2000">
              <a:solidFill>
                <a:srgbClr val="FFFFFF"/>
              </a:solidFill>
              <a:latin typeface="Roboto"/>
              <a:ea typeface="Roboto"/>
              <a:cs typeface="Roboto"/>
              <a:sym typeface="Roboto"/>
            </a:endParaRPr>
          </a:p>
          <a:p>
            <a:pPr indent="0" lvl="0" marL="0" rtl="0" algn="l">
              <a:spcBef>
                <a:spcPts val="0"/>
              </a:spcBef>
              <a:spcAft>
                <a:spcPts val="0"/>
              </a:spcAft>
              <a:buNone/>
            </a:pPr>
            <a:r>
              <a:t/>
            </a:r>
            <a:endParaRPr sz="2000">
              <a:solidFill>
                <a:srgbClr val="FFFFFF"/>
              </a:solidFill>
              <a:latin typeface="Roboto"/>
              <a:ea typeface="Roboto"/>
              <a:cs typeface="Roboto"/>
              <a:sym typeface="Roboto"/>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p92"/>
          <p:cNvSpPr txBox="1"/>
          <p:nvPr>
            <p:ph type="title"/>
          </p:nvPr>
        </p:nvSpPr>
        <p:spPr>
          <a:xfrm>
            <a:off x="1627725" y="-427125"/>
            <a:ext cx="6581100" cy="162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Additional commands</a:t>
            </a:r>
            <a:endParaRPr/>
          </a:p>
        </p:txBody>
      </p:sp>
      <p:pic>
        <p:nvPicPr>
          <p:cNvPr id="628" name="Google Shape;628;p92"/>
          <p:cNvPicPr preferRelativeResize="0"/>
          <p:nvPr/>
        </p:nvPicPr>
        <p:blipFill>
          <a:blip r:embed="rId3">
            <a:alphaModFix/>
          </a:blip>
          <a:stretch>
            <a:fillRect/>
          </a:stretch>
        </p:blipFill>
        <p:spPr>
          <a:xfrm>
            <a:off x="76200" y="739175"/>
            <a:ext cx="8991600" cy="4330150"/>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93"/>
          <p:cNvSpPr txBox="1"/>
          <p:nvPr>
            <p:ph type="title"/>
          </p:nvPr>
        </p:nvSpPr>
        <p:spPr>
          <a:xfrm>
            <a:off x="0" y="83200"/>
            <a:ext cx="7943100" cy="5143500"/>
          </a:xfrm>
          <a:prstGeom prst="rect">
            <a:avLst/>
          </a:prstGeom>
        </p:spPr>
        <p:txBody>
          <a:bodyPr anchorCtr="0" anchor="ctr" bIns="91425" lIns="91425" spcFirstLastPara="1" rIns="91425" wrap="square" tIns="91425">
            <a:noAutofit/>
          </a:bodyPr>
          <a:lstStyle/>
          <a:p>
            <a:pPr indent="0" lvl="0" marL="0" rtl="0" algn="l">
              <a:lnSpc>
                <a:spcPct val="90000"/>
              </a:lnSpc>
              <a:spcBef>
                <a:spcPts val="600"/>
              </a:spcBef>
              <a:spcAft>
                <a:spcPts val="0"/>
              </a:spcAft>
              <a:buNone/>
            </a:pPr>
            <a:r>
              <a:t/>
            </a:r>
            <a:endParaRPr b="0" sz="1800">
              <a:solidFill>
                <a:srgbClr val="FFFFFF"/>
              </a:solidFill>
              <a:latin typeface="Arial"/>
              <a:ea typeface="Arial"/>
              <a:cs typeface="Arial"/>
              <a:sym typeface="Arial"/>
            </a:endParaRPr>
          </a:p>
          <a:p>
            <a:pPr indent="0" lvl="0" marL="0" rtl="0" algn="l">
              <a:lnSpc>
                <a:spcPct val="90000"/>
              </a:lnSpc>
              <a:spcBef>
                <a:spcPts val="600"/>
              </a:spcBef>
              <a:spcAft>
                <a:spcPts val="0"/>
              </a:spcAft>
              <a:buNone/>
            </a:pPr>
            <a:r>
              <a:t/>
            </a:r>
            <a:endParaRPr b="0" sz="1800">
              <a:solidFill>
                <a:srgbClr val="FFFFFF"/>
              </a:solidFill>
              <a:latin typeface="Arial"/>
              <a:ea typeface="Arial"/>
              <a:cs typeface="Arial"/>
              <a:sym typeface="Arial"/>
            </a:endParaRPr>
          </a:p>
          <a:p>
            <a:pPr indent="0" lvl="0" marL="0" rtl="0" algn="l">
              <a:lnSpc>
                <a:spcPct val="90000"/>
              </a:lnSpc>
              <a:spcBef>
                <a:spcPts val="600"/>
              </a:spcBef>
              <a:spcAft>
                <a:spcPts val="0"/>
              </a:spcAft>
              <a:buNone/>
            </a:pPr>
            <a:r>
              <a:rPr b="0" lang="en" sz="1800">
                <a:solidFill>
                  <a:srgbClr val="FFFFFF"/>
                </a:solidFill>
                <a:latin typeface="Arial"/>
                <a:ea typeface="Arial"/>
                <a:cs typeface="Arial"/>
                <a:sym typeface="Arial"/>
              </a:rPr>
              <a:t>man</a:t>
            </a:r>
            <a:endParaRPr b="0" sz="1800">
              <a:solidFill>
                <a:srgbClr val="FFFFFF"/>
              </a:solidFill>
              <a:latin typeface="Arial"/>
              <a:ea typeface="Arial"/>
              <a:cs typeface="Arial"/>
              <a:sym typeface="Arial"/>
            </a:endParaRPr>
          </a:p>
          <a:p>
            <a:pPr indent="-342900" lvl="0" marL="457200" rtl="0" algn="l">
              <a:lnSpc>
                <a:spcPct val="90000"/>
              </a:lnSpc>
              <a:spcBef>
                <a:spcPts val="600"/>
              </a:spcBef>
              <a:spcAft>
                <a:spcPts val="0"/>
              </a:spcAft>
              <a:buClr>
                <a:srgbClr val="FFFFFF"/>
              </a:buClr>
              <a:buSzPts val="1800"/>
              <a:buFont typeface="Arial"/>
              <a:buChar char="●"/>
            </a:pPr>
            <a:r>
              <a:rPr b="0" lang="en" sz="1800">
                <a:solidFill>
                  <a:srgbClr val="FFFFFF"/>
                </a:solidFill>
                <a:latin typeface="Arial"/>
                <a:ea typeface="Arial"/>
                <a:cs typeface="Arial"/>
                <a:sym typeface="Arial"/>
              </a:rPr>
              <a:t>Displays operating system online manual</a:t>
            </a:r>
            <a:endParaRPr b="0" sz="1800">
              <a:solidFill>
                <a:srgbClr val="FFFFFF"/>
              </a:solidFill>
              <a:latin typeface="Arial"/>
              <a:ea typeface="Arial"/>
              <a:cs typeface="Arial"/>
              <a:sym typeface="Arial"/>
            </a:endParaRPr>
          </a:p>
          <a:p>
            <a:pPr indent="-342900" lvl="0" marL="457200" rtl="0" algn="l">
              <a:lnSpc>
                <a:spcPct val="90000"/>
              </a:lnSpc>
              <a:spcBef>
                <a:spcPts val="0"/>
              </a:spcBef>
              <a:spcAft>
                <a:spcPts val="0"/>
              </a:spcAft>
              <a:buClr>
                <a:srgbClr val="FFFFFF"/>
              </a:buClr>
              <a:buSzPts val="1800"/>
              <a:buFont typeface="Arial"/>
              <a:buChar char="●"/>
            </a:pPr>
            <a:r>
              <a:rPr b="0" lang="en" sz="1800">
                <a:solidFill>
                  <a:srgbClr val="FFFFFF"/>
                </a:solidFill>
                <a:latin typeface="Arial"/>
                <a:ea typeface="Arial"/>
                <a:cs typeface="Arial"/>
                <a:sym typeface="Arial"/>
              </a:rPr>
              <a:t>Example: </a:t>
            </a:r>
            <a:r>
              <a:rPr b="0" lang="en" sz="1800">
                <a:solidFill>
                  <a:srgbClr val="FFFFFF"/>
                </a:solidFill>
                <a:latin typeface="Courier New"/>
                <a:ea typeface="Courier New"/>
                <a:cs typeface="Courier New"/>
                <a:sym typeface="Courier New"/>
              </a:rPr>
              <a:t>man cmp</a:t>
            </a:r>
            <a:endParaRPr b="0" sz="1800">
              <a:solidFill>
                <a:srgbClr val="FFFFFF"/>
              </a:solidFill>
              <a:latin typeface="Courier New"/>
              <a:ea typeface="Courier New"/>
              <a:cs typeface="Courier New"/>
              <a:sym typeface="Courier New"/>
            </a:endParaRPr>
          </a:p>
          <a:p>
            <a:pPr indent="-342900" lvl="0" marL="457200" rtl="0" algn="l">
              <a:lnSpc>
                <a:spcPct val="90000"/>
              </a:lnSpc>
              <a:spcBef>
                <a:spcPts val="0"/>
              </a:spcBef>
              <a:spcAft>
                <a:spcPts val="0"/>
              </a:spcAft>
              <a:buClr>
                <a:srgbClr val="FFFFFF"/>
              </a:buClr>
              <a:buSzPts val="1800"/>
              <a:buFont typeface="Arial"/>
              <a:buChar char="●"/>
            </a:pPr>
            <a:r>
              <a:rPr b="0" lang="en" sz="1800">
                <a:solidFill>
                  <a:srgbClr val="FFFFFF"/>
                </a:solidFill>
                <a:latin typeface="Arial"/>
                <a:ea typeface="Arial"/>
                <a:cs typeface="Arial"/>
                <a:sym typeface="Arial"/>
              </a:rPr>
              <a:t>Displays page for compare (</a:t>
            </a:r>
            <a:r>
              <a:rPr b="0" lang="en" sz="1800">
                <a:solidFill>
                  <a:srgbClr val="FFFFFF"/>
                </a:solidFill>
                <a:latin typeface="Courier New"/>
                <a:ea typeface="Courier New"/>
                <a:cs typeface="Courier New"/>
                <a:sym typeface="Courier New"/>
              </a:rPr>
              <a:t>cmp</a:t>
            </a:r>
            <a:r>
              <a:rPr b="0" lang="en" sz="1800">
                <a:solidFill>
                  <a:srgbClr val="FFFFFF"/>
                </a:solidFill>
                <a:latin typeface="Arial"/>
                <a:ea typeface="Arial"/>
                <a:cs typeface="Arial"/>
                <a:sym typeface="Arial"/>
              </a:rPr>
              <a:t>) command</a:t>
            </a:r>
            <a:endParaRPr b="0" sz="1800">
              <a:solidFill>
                <a:srgbClr val="FFFFFF"/>
              </a:solidFill>
              <a:latin typeface="Arial"/>
              <a:ea typeface="Arial"/>
              <a:cs typeface="Arial"/>
              <a:sym typeface="Arial"/>
            </a:endParaRPr>
          </a:p>
          <a:p>
            <a:pPr indent="0" lvl="0" marL="0" rtl="0" algn="l">
              <a:lnSpc>
                <a:spcPct val="115000"/>
              </a:lnSpc>
              <a:spcBef>
                <a:spcPts val="600"/>
              </a:spcBef>
              <a:spcAft>
                <a:spcPts val="0"/>
              </a:spcAft>
              <a:buNone/>
            </a:pPr>
            <a:r>
              <a:t/>
            </a:r>
            <a:endParaRPr b="0" sz="1800">
              <a:solidFill>
                <a:srgbClr val="FFFFFF"/>
              </a:solidFill>
              <a:latin typeface="Arial"/>
              <a:ea typeface="Arial"/>
              <a:cs typeface="Arial"/>
              <a:sym typeface="Arial"/>
            </a:endParaRPr>
          </a:p>
          <a:p>
            <a:pPr indent="0" lvl="0" marL="0" rtl="0" algn="l">
              <a:lnSpc>
                <a:spcPct val="115000"/>
              </a:lnSpc>
              <a:spcBef>
                <a:spcPts val="600"/>
              </a:spcBef>
              <a:spcAft>
                <a:spcPts val="0"/>
              </a:spcAft>
              <a:buNone/>
            </a:pPr>
            <a:r>
              <a:rPr b="0" lang="en" sz="1800">
                <a:solidFill>
                  <a:srgbClr val="FFFFFF"/>
                </a:solidFill>
                <a:latin typeface="Arial"/>
                <a:ea typeface="Arial"/>
                <a:cs typeface="Arial"/>
                <a:sym typeface="Arial"/>
              </a:rPr>
              <a:t>N</a:t>
            </a:r>
            <a:r>
              <a:rPr b="0" lang="en" sz="1800">
                <a:solidFill>
                  <a:srgbClr val="FFFFFF"/>
                </a:solidFill>
                <a:latin typeface="Arial"/>
                <a:ea typeface="Arial"/>
                <a:cs typeface="Arial"/>
                <a:sym typeface="Arial"/>
              </a:rPr>
              <a:t>ohup</a:t>
            </a:r>
            <a:endParaRPr b="0" sz="1800">
              <a:solidFill>
                <a:srgbClr val="FFFFFF"/>
              </a:solidFill>
              <a:latin typeface="Arial"/>
              <a:ea typeface="Arial"/>
              <a:cs typeface="Arial"/>
              <a:sym typeface="Arial"/>
            </a:endParaRPr>
          </a:p>
          <a:p>
            <a:pPr indent="-342900" lvl="0" marL="914400" rtl="0" algn="l">
              <a:lnSpc>
                <a:spcPct val="115000"/>
              </a:lnSpc>
              <a:spcBef>
                <a:spcPts val="600"/>
              </a:spcBef>
              <a:spcAft>
                <a:spcPts val="0"/>
              </a:spcAft>
              <a:buClr>
                <a:srgbClr val="FFFFFF"/>
              </a:buClr>
              <a:buSzPts val="1800"/>
              <a:buFont typeface="Arial"/>
              <a:buChar char="●"/>
            </a:pPr>
            <a:r>
              <a:rPr b="0" lang="en" sz="1800">
                <a:solidFill>
                  <a:srgbClr val="FFFFFF"/>
                </a:solidFill>
                <a:latin typeface="Arial"/>
                <a:ea typeface="Arial"/>
                <a:cs typeface="Arial"/>
                <a:sym typeface="Arial"/>
              </a:rPr>
              <a:t>Log off the system without program completion</a:t>
            </a:r>
            <a:endParaRPr b="0" sz="1800">
              <a:solidFill>
                <a:srgbClr val="FFFFFF"/>
              </a:solidFill>
              <a:latin typeface="Arial"/>
              <a:ea typeface="Arial"/>
              <a:cs typeface="Arial"/>
              <a:sym typeface="Arial"/>
            </a:endParaRPr>
          </a:p>
          <a:p>
            <a:pPr indent="-342900" lvl="0" marL="914400" rtl="0" algn="l">
              <a:lnSpc>
                <a:spcPct val="115000"/>
              </a:lnSpc>
              <a:spcBef>
                <a:spcPts val="0"/>
              </a:spcBef>
              <a:spcAft>
                <a:spcPts val="0"/>
              </a:spcAft>
              <a:buClr>
                <a:srgbClr val="FFFFFF"/>
              </a:buClr>
              <a:buSzPts val="1800"/>
              <a:buFont typeface="Arial"/>
              <a:buChar char="●"/>
            </a:pPr>
            <a:r>
              <a:rPr b="0" lang="en" sz="1800">
                <a:solidFill>
                  <a:srgbClr val="FFFFFF"/>
                </a:solidFill>
                <a:latin typeface="Arial"/>
                <a:ea typeface="Arial"/>
                <a:cs typeface="Arial"/>
                <a:sym typeface="Arial"/>
              </a:rPr>
              <a:t>Example: </a:t>
            </a:r>
            <a:endParaRPr b="0" sz="1800">
              <a:solidFill>
                <a:srgbClr val="FFFFFF"/>
              </a:solidFill>
              <a:latin typeface="Arial"/>
              <a:ea typeface="Arial"/>
              <a:cs typeface="Arial"/>
              <a:sym typeface="Arial"/>
            </a:endParaRPr>
          </a:p>
          <a:p>
            <a:pPr indent="457200" lvl="0" marL="457200" rtl="0" algn="l">
              <a:lnSpc>
                <a:spcPct val="115000"/>
              </a:lnSpc>
              <a:spcBef>
                <a:spcPts val="600"/>
              </a:spcBef>
              <a:spcAft>
                <a:spcPts val="0"/>
              </a:spcAft>
              <a:buNone/>
            </a:pPr>
            <a:r>
              <a:rPr b="0" lang="en" sz="1800">
                <a:solidFill>
                  <a:srgbClr val="FFFFFF"/>
                </a:solidFill>
                <a:latin typeface="Courier New"/>
                <a:ea typeface="Courier New"/>
                <a:cs typeface="Courier New"/>
                <a:sym typeface="Courier New"/>
              </a:rPr>
              <a:t>nohup cp old_largefile new_largefile &amp;</a:t>
            </a:r>
            <a:endParaRPr b="0" sz="1800">
              <a:solidFill>
                <a:srgbClr val="FFFFFF"/>
              </a:solidFill>
              <a:latin typeface="Arial"/>
              <a:ea typeface="Arial"/>
              <a:cs typeface="Arial"/>
              <a:sym typeface="Arial"/>
            </a:endParaRPr>
          </a:p>
          <a:p>
            <a:pPr indent="0" lvl="0" marL="0" rtl="0" algn="l">
              <a:lnSpc>
                <a:spcPct val="90000"/>
              </a:lnSpc>
              <a:spcBef>
                <a:spcPts val="500"/>
              </a:spcBef>
              <a:spcAft>
                <a:spcPts val="0"/>
              </a:spcAft>
              <a:buNone/>
            </a:pPr>
            <a:r>
              <a:rPr b="0" lang="en" sz="1800">
                <a:solidFill>
                  <a:srgbClr val="FFFFFF"/>
                </a:solidFill>
                <a:latin typeface="Arial"/>
                <a:ea typeface="Arial"/>
                <a:cs typeface="Arial"/>
                <a:sym typeface="Arial"/>
              </a:rPr>
              <a:t>Nice</a:t>
            </a:r>
            <a:endParaRPr b="0" sz="1800">
              <a:solidFill>
                <a:srgbClr val="FFFFFF"/>
              </a:solidFill>
              <a:latin typeface="Arial"/>
              <a:ea typeface="Arial"/>
              <a:cs typeface="Arial"/>
              <a:sym typeface="Arial"/>
            </a:endParaRPr>
          </a:p>
          <a:p>
            <a:pPr indent="-342900" lvl="0" marL="914400" rtl="0" algn="l">
              <a:lnSpc>
                <a:spcPct val="90000"/>
              </a:lnSpc>
              <a:spcBef>
                <a:spcPts val="500"/>
              </a:spcBef>
              <a:spcAft>
                <a:spcPts val="0"/>
              </a:spcAft>
              <a:buClr>
                <a:srgbClr val="FFFFFF"/>
              </a:buClr>
              <a:buSzPts val="1800"/>
              <a:buFont typeface="Arial"/>
              <a:buChar char="●"/>
            </a:pPr>
            <a:r>
              <a:rPr b="0" lang="en" sz="1800">
                <a:solidFill>
                  <a:srgbClr val="FFFFFF"/>
                </a:solidFill>
                <a:latin typeface="Arial"/>
                <a:ea typeface="Arial"/>
                <a:cs typeface="Arial"/>
                <a:sym typeface="Arial"/>
              </a:rPr>
              <a:t>Allows lowering program priority</a:t>
            </a:r>
            <a:endParaRPr b="0" sz="1800">
              <a:solidFill>
                <a:srgbClr val="FFFFFF"/>
              </a:solidFill>
              <a:latin typeface="Arial"/>
              <a:ea typeface="Arial"/>
              <a:cs typeface="Arial"/>
              <a:sym typeface="Arial"/>
            </a:endParaRPr>
          </a:p>
          <a:p>
            <a:pPr indent="-342900" lvl="0" marL="914400" rtl="0" algn="l">
              <a:lnSpc>
                <a:spcPct val="90000"/>
              </a:lnSpc>
              <a:spcBef>
                <a:spcPts val="0"/>
              </a:spcBef>
              <a:spcAft>
                <a:spcPts val="0"/>
              </a:spcAft>
              <a:buClr>
                <a:srgbClr val="FFFFFF"/>
              </a:buClr>
              <a:buSzPts val="1800"/>
              <a:buFont typeface="Arial"/>
              <a:buChar char="●"/>
            </a:pPr>
            <a:r>
              <a:rPr b="0" lang="en" sz="1800">
                <a:solidFill>
                  <a:srgbClr val="FFFFFF"/>
                </a:solidFill>
                <a:latin typeface="Arial"/>
                <a:ea typeface="Arial"/>
                <a:cs typeface="Arial"/>
                <a:sym typeface="Arial"/>
              </a:rPr>
              <a:t>Example: </a:t>
            </a:r>
            <a:endParaRPr b="0" sz="1800">
              <a:solidFill>
                <a:srgbClr val="FFFFFF"/>
              </a:solidFill>
              <a:latin typeface="Arial"/>
              <a:ea typeface="Arial"/>
              <a:cs typeface="Arial"/>
              <a:sym typeface="Arial"/>
            </a:endParaRPr>
          </a:p>
          <a:p>
            <a:pPr indent="0" lvl="0" marL="0" rtl="0" algn="l">
              <a:lnSpc>
                <a:spcPct val="90000"/>
              </a:lnSpc>
              <a:spcBef>
                <a:spcPts val="500"/>
              </a:spcBef>
              <a:spcAft>
                <a:spcPts val="0"/>
              </a:spcAft>
              <a:buNone/>
            </a:pPr>
            <a:r>
              <a:rPr b="0" lang="en" sz="1800">
                <a:solidFill>
                  <a:srgbClr val="FFFFFF"/>
                </a:solidFill>
                <a:latin typeface="Arial"/>
                <a:ea typeface="Arial"/>
                <a:cs typeface="Arial"/>
                <a:sym typeface="Arial"/>
              </a:rPr>
              <a:t>		nice cp old_largefile new_largefile &amp;</a:t>
            </a:r>
            <a:endParaRPr b="0" sz="1800">
              <a:solidFill>
                <a:srgbClr val="FFFFFF"/>
              </a:solidFill>
              <a:latin typeface="Arial"/>
              <a:ea typeface="Arial"/>
              <a:cs typeface="Arial"/>
              <a:sym typeface="Arial"/>
            </a:endParaRPr>
          </a:p>
          <a:p>
            <a:pPr indent="0" lvl="0" marL="0" rtl="0" algn="l">
              <a:lnSpc>
                <a:spcPct val="90000"/>
              </a:lnSpc>
              <a:spcBef>
                <a:spcPts val="500"/>
              </a:spcBef>
              <a:spcAft>
                <a:spcPts val="0"/>
              </a:spcAft>
              <a:buNone/>
            </a:pPr>
            <a:r>
              <a:t/>
            </a:r>
            <a:endParaRPr b="0" sz="1800">
              <a:solidFill>
                <a:srgbClr val="FFFFFF"/>
              </a:solidFill>
              <a:latin typeface="Arial"/>
              <a:ea typeface="Arial"/>
              <a:cs typeface="Arial"/>
              <a:sym typeface="Arial"/>
            </a:endParaRPr>
          </a:p>
          <a:p>
            <a:pPr indent="0" lvl="0" marL="0" rtl="0" algn="l">
              <a:lnSpc>
                <a:spcPct val="90000"/>
              </a:lnSpc>
              <a:spcBef>
                <a:spcPts val="500"/>
              </a:spcBef>
              <a:spcAft>
                <a:spcPts val="0"/>
              </a:spcAft>
              <a:buNone/>
            </a:pPr>
            <a:r>
              <a:t/>
            </a:r>
            <a:endParaRPr b="0" sz="1800">
              <a:solidFill>
                <a:srgbClr val="FFFFFF"/>
              </a:solidFill>
              <a:latin typeface="Arial"/>
              <a:ea typeface="Arial"/>
              <a:cs typeface="Arial"/>
              <a:sym typeface="Arial"/>
            </a:endParaRPr>
          </a:p>
          <a:p>
            <a:pPr indent="0" lvl="0" marL="0" rtl="0" algn="l">
              <a:spcBef>
                <a:spcPts val="0"/>
              </a:spcBef>
              <a:spcAft>
                <a:spcPts val="0"/>
              </a:spcAft>
              <a:buNone/>
            </a:pPr>
            <a:r>
              <a:t/>
            </a:r>
            <a:endParaRPr sz="18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7" name="Shape 637"/>
        <p:cNvGrpSpPr/>
        <p:nvPr/>
      </p:nvGrpSpPr>
      <p:grpSpPr>
        <a:xfrm>
          <a:off x="0" y="0"/>
          <a:ext cx="0" cy="0"/>
          <a:chOff x="0" y="0"/>
          <a:chExt cx="0" cy="0"/>
        </a:xfrm>
      </p:grpSpPr>
      <p:sp>
        <p:nvSpPr>
          <p:cNvPr id="638" name="Google Shape;638;p94"/>
          <p:cNvSpPr txBox="1"/>
          <p:nvPr>
            <p:ph type="title"/>
          </p:nvPr>
        </p:nvSpPr>
        <p:spPr>
          <a:xfrm>
            <a:off x="0" y="83200"/>
            <a:ext cx="7943100" cy="5143500"/>
          </a:xfrm>
          <a:prstGeom prst="rect">
            <a:avLst/>
          </a:prstGeom>
        </p:spPr>
        <p:txBody>
          <a:bodyPr anchorCtr="0" anchor="ctr" bIns="91425" lIns="91425" spcFirstLastPara="1" rIns="91425" wrap="square" tIns="91425">
            <a:noAutofit/>
          </a:bodyPr>
          <a:lstStyle/>
          <a:p>
            <a:pPr indent="0" lvl="0" marL="0" rtl="0" algn="l">
              <a:lnSpc>
                <a:spcPct val="115000"/>
              </a:lnSpc>
              <a:spcBef>
                <a:spcPts val="600"/>
              </a:spcBef>
              <a:spcAft>
                <a:spcPts val="0"/>
              </a:spcAft>
              <a:buNone/>
            </a:pPr>
            <a:r>
              <a:rPr b="0" lang="en" sz="1800">
                <a:solidFill>
                  <a:srgbClr val="FFFFFF"/>
                </a:solidFill>
                <a:latin typeface="Arial"/>
                <a:ea typeface="Arial"/>
                <a:cs typeface="Arial"/>
                <a:sym typeface="Arial"/>
              </a:rPr>
              <a:t>Grep</a:t>
            </a:r>
            <a:endParaRPr b="0" sz="1800">
              <a:solidFill>
                <a:srgbClr val="FFFFFF"/>
              </a:solidFill>
              <a:latin typeface="Arial"/>
              <a:ea typeface="Arial"/>
              <a:cs typeface="Arial"/>
              <a:sym typeface="Arial"/>
            </a:endParaRPr>
          </a:p>
          <a:p>
            <a:pPr indent="457200" lvl="0" marL="0" rtl="0" algn="l">
              <a:lnSpc>
                <a:spcPct val="90000"/>
              </a:lnSpc>
              <a:spcBef>
                <a:spcPts val="600"/>
              </a:spcBef>
              <a:spcAft>
                <a:spcPts val="0"/>
              </a:spcAft>
              <a:buNone/>
            </a:pPr>
            <a:r>
              <a:rPr b="0" lang="en" sz="1800">
                <a:solidFill>
                  <a:srgbClr val="FFFFFF"/>
                </a:solidFill>
                <a:latin typeface="Arial"/>
                <a:ea typeface="Arial"/>
                <a:cs typeface="Arial"/>
                <a:sym typeface="Arial"/>
              </a:rPr>
              <a:t>–“global regular expression and print”</a:t>
            </a:r>
            <a:endParaRPr b="0" sz="1800">
              <a:solidFill>
                <a:srgbClr val="FFFFFF"/>
              </a:solidFill>
              <a:latin typeface="Arial"/>
              <a:ea typeface="Arial"/>
              <a:cs typeface="Arial"/>
              <a:sym typeface="Arial"/>
            </a:endParaRPr>
          </a:p>
          <a:p>
            <a:pPr indent="457200" lvl="0" marL="0" rtl="0" algn="l">
              <a:lnSpc>
                <a:spcPct val="90000"/>
              </a:lnSpc>
              <a:spcBef>
                <a:spcPts val="600"/>
              </a:spcBef>
              <a:spcAft>
                <a:spcPts val="0"/>
              </a:spcAft>
              <a:buNone/>
            </a:pPr>
            <a:r>
              <a:rPr b="0" lang="en" sz="1800">
                <a:solidFill>
                  <a:srgbClr val="FFFFFF"/>
                </a:solidFill>
                <a:latin typeface="Arial"/>
                <a:ea typeface="Arial"/>
                <a:cs typeface="Arial"/>
                <a:sym typeface="Arial"/>
              </a:rPr>
              <a:t>–Look for specific character patterns</a:t>
            </a:r>
            <a:endParaRPr b="0" sz="1800">
              <a:solidFill>
                <a:srgbClr val="FFFFFF"/>
              </a:solidFill>
              <a:latin typeface="Arial"/>
              <a:ea typeface="Arial"/>
              <a:cs typeface="Arial"/>
              <a:sym typeface="Arial"/>
            </a:endParaRPr>
          </a:p>
          <a:p>
            <a:pPr indent="457200" lvl="0" marL="0" rtl="0" algn="l">
              <a:lnSpc>
                <a:spcPct val="90000"/>
              </a:lnSpc>
              <a:spcBef>
                <a:spcPts val="600"/>
              </a:spcBef>
              <a:spcAft>
                <a:spcPts val="0"/>
              </a:spcAft>
              <a:buNone/>
            </a:pPr>
            <a:r>
              <a:rPr b="0" lang="en" sz="1800">
                <a:solidFill>
                  <a:srgbClr val="FFFFFF"/>
                </a:solidFill>
                <a:latin typeface="Arial"/>
                <a:ea typeface="Arial"/>
                <a:cs typeface="Arial"/>
                <a:sym typeface="Arial"/>
              </a:rPr>
              <a:t>–Examples:</a:t>
            </a:r>
            <a:endParaRPr b="0" sz="1800">
              <a:solidFill>
                <a:srgbClr val="FFFFFF"/>
              </a:solidFill>
              <a:latin typeface="Arial"/>
              <a:ea typeface="Arial"/>
              <a:cs typeface="Arial"/>
              <a:sym typeface="Arial"/>
            </a:endParaRPr>
          </a:p>
          <a:p>
            <a:pPr indent="457200" lvl="0" marL="457200" rtl="0" algn="l">
              <a:lnSpc>
                <a:spcPct val="90000"/>
              </a:lnSpc>
              <a:spcBef>
                <a:spcPts val="500"/>
              </a:spcBef>
              <a:spcAft>
                <a:spcPts val="0"/>
              </a:spcAft>
              <a:buNone/>
            </a:pPr>
            <a:r>
              <a:rPr b="0" lang="en" sz="1800">
                <a:solidFill>
                  <a:srgbClr val="FFFFFF"/>
                </a:solidFill>
                <a:latin typeface="Arial"/>
                <a:ea typeface="Arial"/>
                <a:cs typeface="Arial"/>
                <a:sym typeface="Arial"/>
              </a:rPr>
              <a:t>•</a:t>
            </a:r>
            <a:r>
              <a:rPr b="0" lang="en" sz="1800">
                <a:solidFill>
                  <a:srgbClr val="FFFFFF"/>
                </a:solidFill>
                <a:latin typeface="Courier New"/>
                <a:ea typeface="Courier New"/>
                <a:cs typeface="Courier New"/>
                <a:sym typeface="Courier New"/>
              </a:rPr>
              <a:t>grep Pittsburgh mail-list</a:t>
            </a:r>
            <a:endParaRPr b="0" sz="1800">
              <a:solidFill>
                <a:srgbClr val="FFFFFF"/>
              </a:solidFill>
              <a:latin typeface="Courier New"/>
              <a:ea typeface="Courier New"/>
              <a:cs typeface="Courier New"/>
              <a:sym typeface="Courier New"/>
            </a:endParaRPr>
          </a:p>
          <a:p>
            <a:pPr indent="457200" lvl="0" marL="457200" rtl="0" algn="l">
              <a:lnSpc>
                <a:spcPct val="90000"/>
              </a:lnSpc>
              <a:spcBef>
                <a:spcPts val="500"/>
              </a:spcBef>
              <a:spcAft>
                <a:spcPts val="0"/>
              </a:spcAft>
              <a:buNone/>
            </a:pPr>
            <a:r>
              <a:rPr b="0" lang="en" sz="1800">
                <a:solidFill>
                  <a:srgbClr val="FFFFFF"/>
                </a:solidFill>
                <a:latin typeface="Arial"/>
                <a:ea typeface="Arial"/>
                <a:cs typeface="Arial"/>
                <a:sym typeface="Arial"/>
              </a:rPr>
              <a:t>•</a:t>
            </a:r>
            <a:r>
              <a:rPr b="0" lang="en" sz="1800">
                <a:solidFill>
                  <a:srgbClr val="FFFFFF"/>
                </a:solidFill>
                <a:latin typeface="Courier New"/>
                <a:ea typeface="Courier New"/>
                <a:cs typeface="Courier New"/>
                <a:sym typeface="Courier New"/>
              </a:rPr>
              <a:t>grep -v Pittsburgh mail-list</a:t>
            </a:r>
            <a:endParaRPr b="0" sz="1800">
              <a:solidFill>
                <a:srgbClr val="FFFFFF"/>
              </a:solidFill>
              <a:latin typeface="Courier New"/>
              <a:ea typeface="Courier New"/>
              <a:cs typeface="Courier New"/>
              <a:sym typeface="Courier New"/>
            </a:endParaRPr>
          </a:p>
          <a:p>
            <a:pPr indent="457200" lvl="0" marL="457200" rtl="0" algn="l">
              <a:lnSpc>
                <a:spcPct val="90000"/>
              </a:lnSpc>
              <a:spcBef>
                <a:spcPts val="500"/>
              </a:spcBef>
              <a:spcAft>
                <a:spcPts val="0"/>
              </a:spcAft>
              <a:buNone/>
            </a:pPr>
            <a:r>
              <a:rPr b="0" lang="en" sz="1800">
                <a:solidFill>
                  <a:srgbClr val="FFFFFF"/>
                </a:solidFill>
                <a:latin typeface="Arial"/>
                <a:ea typeface="Arial"/>
                <a:cs typeface="Arial"/>
                <a:sym typeface="Arial"/>
              </a:rPr>
              <a:t>•</a:t>
            </a:r>
            <a:r>
              <a:rPr b="0" lang="en" sz="1800">
                <a:solidFill>
                  <a:srgbClr val="FFFFFF"/>
                </a:solidFill>
                <a:latin typeface="Courier New"/>
                <a:ea typeface="Courier New"/>
                <a:cs typeface="Courier New"/>
                <a:sym typeface="Courier New"/>
              </a:rPr>
              <a:t>grep -c Pittsburgh mail-list</a:t>
            </a:r>
            <a:endParaRPr b="0" sz="1800">
              <a:solidFill>
                <a:srgbClr val="FFFFFF"/>
              </a:solidFill>
              <a:latin typeface="Courier New"/>
              <a:ea typeface="Courier New"/>
              <a:cs typeface="Courier New"/>
              <a:sym typeface="Courier New"/>
            </a:endParaRPr>
          </a:p>
          <a:p>
            <a:pPr indent="457200" lvl="0" marL="0" rtl="0" algn="l">
              <a:lnSpc>
                <a:spcPct val="115000"/>
              </a:lnSpc>
              <a:spcBef>
                <a:spcPts val="600"/>
              </a:spcBef>
              <a:spcAft>
                <a:spcPts val="0"/>
              </a:spcAft>
              <a:buNone/>
            </a:pPr>
            <a:r>
              <a:rPr b="0" lang="en" sz="1800">
                <a:solidFill>
                  <a:srgbClr val="FFFFFF"/>
                </a:solidFill>
                <a:latin typeface="Arial"/>
                <a:ea typeface="Arial"/>
                <a:cs typeface="Arial"/>
                <a:sym typeface="Arial"/>
              </a:rPr>
              <a:t>–Can be combined with </a:t>
            </a:r>
            <a:r>
              <a:rPr b="0" lang="en" sz="1800">
                <a:solidFill>
                  <a:srgbClr val="FFFFFF"/>
                </a:solidFill>
                <a:latin typeface="Courier New"/>
                <a:ea typeface="Courier New"/>
                <a:cs typeface="Courier New"/>
                <a:sym typeface="Courier New"/>
              </a:rPr>
              <a:t>who</a:t>
            </a:r>
            <a:r>
              <a:rPr b="0" lang="en" sz="1800">
                <a:solidFill>
                  <a:srgbClr val="FFFFFF"/>
                </a:solidFill>
                <a:latin typeface="Arial"/>
                <a:ea typeface="Arial"/>
                <a:cs typeface="Arial"/>
                <a:sym typeface="Arial"/>
              </a:rPr>
              <a:t> command</a:t>
            </a:r>
            <a:endParaRPr b="0" sz="1800">
              <a:solidFill>
                <a:srgbClr val="FFFFFF"/>
              </a:solidFill>
              <a:latin typeface="Arial"/>
              <a:ea typeface="Arial"/>
              <a:cs typeface="Arial"/>
              <a:sym typeface="Arial"/>
            </a:endParaRPr>
          </a:p>
          <a:p>
            <a:pPr indent="457200" lvl="0" marL="0" rtl="0" algn="l">
              <a:lnSpc>
                <a:spcPct val="115000"/>
              </a:lnSpc>
              <a:spcBef>
                <a:spcPts val="600"/>
              </a:spcBef>
              <a:spcAft>
                <a:spcPts val="0"/>
              </a:spcAft>
              <a:buNone/>
            </a:pPr>
            <a:r>
              <a:rPr b="0" lang="en" sz="1800">
                <a:solidFill>
                  <a:srgbClr val="FFFFFF"/>
                </a:solidFill>
                <a:latin typeface="Arial"/>
                <a:ea typeface="Arial"/>
                <a:cs typeface="Arial"/>
                <a:sym typeface="Arial"/>
              </a:rPr>
              <a:t>–Example: </a:t>
            </a:r>
            <a:r>
              <a:rPr b="0" lang="en" sz="1800">
                <a:solidFill>
                  <a:srgbClr val="FFFFFF"/>
                </a:solidFill>
                <a:latin typeface="Courier New"/>
                <a:ea typeface="Courier New"/>
                <a:cs typeface="Courier New"/>
                <a:sym typeface="Courier New"/>
              </a:rPr>
              <a:t>who | grep bob</a:t>
            </a:r>
            <a:endParaRPr b="0" sz="1800">
              <a:solidFill>
                <a:srgbClr val="FFFFFF"/>
              </a:solidFill>
              <a:latin typeface="Courier New"/>
              <a:ea typeface="Courier New"/>
              <a:cs typeface="Courier New"/>
              <a:sym typeface="Courier New"/>
            </a:endParaRPr>
          </a:p>
          <a:p>
            <a:pPr indent="457200" lvl="0" marL="0" rtl="0" algn="l">
              <a:lnSpc>
                <a:spcPct val="115000"/>
              </a:lnSpc>
              <a:spcBef>
                <a:spcPts val="500"/>
              </a:spcBef>
              <a:spcAft>
                <a:spcPts val="0"/>
              </a:spcAft>
              <a:buNone/>
            </a:pPr>
            <a:r>
              <a:rPr b="0" lang="en" sz="1800">
                <a:solidFill>
                  <a:srgbClr val="FFFFFF"/>
                </a:solidFill>
                <a:latin typeface="Arial"/>
                <a:ea typeface="Arial"/>
                <a:cs typeface="Arial"/>
                <a:sym typeface="Arial"/>
              </a:rPr>
              <a:t>•Bob’s name, device, date and time he logged in</a:t>
            </a:r>
            <a:endParaRPr b="0" sz="1800">
              <a:solidFill>
                <a:srgbClr val="FFFFFF"/>
              </a:solidFill>
              <a:latin typeface="Arial"/>
              <a:ea typeface="Arial"/>
              <a:cs typeface="Arial"/>
              <a:sym typeface="Arial"/>
            </a:endParaRPr>
          </a:p>
          <a:p>
            <a:pPr indent="457200" lvl="0" marL="0" rtl="0" algn="l">
              <a:lnSpc>
                <a:spcPct val="115000"/>
              </a:lnSpc>
              <a:spcBef>
                <a:spcPts val="600"/>
              </a:spcBef>
              <a:spcAft>
                <a:spcPts val="0"/>
              </a:spcAft>
              <a:buNone/>
            </a:pPr>
            <a:r>
              <a:rPr b="0" lang="en" sz="1800">
                <a:solidFill>
                  <a:srgbClr val="FFFFFF"/>
                </a:solidFill>
                <a:latin typeface="Arial"/>
                <a:ea typeface="Arial"/>
                <a:cs typeface="Arial"/>
                <a:sym typeface="Arial"/>
              </a:rPr>
              <a:t>–Example: </a:t>
            </a:r>
            <a:r>
              <a:rPr b="0" lang="en" sz="1800">
                <a:solidFill>
                  <a:srgbClr val="FFFFFF"/>
                </a:solidFill>
                <a:latin typeface="Courier New"/>
                <a:ea typeface="Courier New"/>
                <a:cs typeface="Courier New"/>
                <a:sym typeface="Courier New"/>
              </a:rPr>
              <a:t>ls -l / | grep '\d'</a:t>
            </a:r>
            <a:r>
              <a:rPr b="0" lang="en" sz="1800">
                <a:solidFill>
                  <a:srgbClr val="FFFFFF"/>
                </a:solidFill>
                <a:latin typeface="Arial"/>
                <a:ea typeface="Arial"/>
                <a:cs typeface="Arial"/>
                <a:sym typeface="Arial"/>
              </a:rPr>
              <a:t>  </a:t>
            </a:r>
            <a:endParaRPr b="0" sz="1800">
              <a:solidFill>
                <a:srgbClr val="FFFFFF"/>
              </a:solidFill>
              <a:latin typeface="Arial"/>
              <a:ea typeface="Arial"/>
              <a:cs typeface="Arial"/>
              <a:sym typeface="Arial"/>
            </a:endParaRPr>
          </a:p>
          <a:p>
            <a:pPr indent="457200" lvl="0" marL="0" rtl="0" algn="l">
              <a:lnSpc>
                <a:spcPct val="115000"/>
              </a:lnSpc>
              <a:spcBef>
                <a:spcPts val="500"/>
              </a:spcBef>
              <a:spcAft>
                <a:spcPts val="0"/>
              </a:spcAft>
              <a:buNone/>
            </a:pPr>
            <a:r>
              <a:rPr b="0" lang="en" sz="1800">
                <a:solidFill>
                  <a:srgbClr val="FFFFFF"/>
                </a:solidFill>
                <a:latin typeface="Arial"/>
                <a:ea typeface="Arial"/>
                <a:cs typeface="Arial"/>
                <a:sym typeface="Arial"/>
              </a:rPr>
              <a:t>•Displays subdirectories list (not files) in root directory</a:t>
            </a:r>
            <a:endParaRPr b="0" sz="1800">
              <a:solidFill>
                <a:srgbClr val="FFFFFF"/>
              </a:solidFill>
              <a:latin typeface="Arial"/>
              <a:ea typeface="Arial"/>
              <a:cs typeface="Arial"/>
              <a:sym typeface="Arial"/>
            </a:endParaRPr>
          </a:p>
          <a:p>
            <a:pPr indent="0" lvl="0" marL="0" rtl="0" algn="l">
              <a:spcBef>
                <a:spcPts val="0"/>
              </a:spcBef>
              <a:spcAft>
                <a:spcPts val="0"/>
              </a:spcAft>
              <a:buNone/>
            </a:pPr>
            <a:r>
              <a:t/>
            </a:r>
            <a:endParaRPr b="0" sz="1800">
              <a:solidFill>
                <a:srgbClr val="FFFFFF"/>
              </a:solidFill>
              <a:latin typeface="Arial"/>
              <a:ea typeface="Arial"/>
              <a:cs typeface="Arial"/>
              <a:sym typeface="Aria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p95"/>
          <p:cNvSpPr txBox="1"/>
          <p:nvPr/>
        </p:nvSpPr>
        <p:spPr>
          <a:xfrm>
            <a:off x="125" y="135550"/>
            <a:ext cx="9144000" cy="124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u="sng">
                <a:solidFill>
                  <a:srgbClr val="FFFFFF"/>
                </a:solidFill>
                <a:latin typeface="Roboto"/>
                <a:ea typeface="Roboto"/>
                <a:cs typeface="Roboto"/>
                <a:sym typeface="Roboto"/>
              </a:rPr>
              <a:t>Conclusion</a:t>
            </a:r>
            <a:endParaRPr b="1" sz="2400" u="sng">
              <a:solidFill>
                <a:srgbClr val="FFFFFF"/>
              </a:solidFill>
              <a:latin typeface="Roboto"/>
              <a:ea typeface="Roboto"/>
              <a:cs typeface="Roboto"/>
              <a:sym typeface="Roboto"/>
            </a:endParaRPr>
          </a:p>
        </p:txBody>
      </p:sp>
      <p:sp>
        <p:nvSpPr>
          <p:cNvPr id="644" name="Google Shape;644;p95"/>
          <p:cNvSpPr txBox="1"/>
          <p:nvPr/>
        </p:nvSpPr>
        <p:spPr>
          <a:xfrm>
            <a:off x="911925" y="2144275"/>
            <a:ext cx="7172400" cy="242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FFFF"/>
                </a:solidFill>
                <a:latin typeface="Roboto"/>
                <a:ea typeface="Roboto"/>
                <a:cs typeface="Roboto"/>
                <a:sym typeface="Roboto"/>
              </a:rPr>
              <a:t>The impact of UNIX on the computing world has been far reaching. Its power, speed, and flexibility, along with its widespread adoption on computing devices of every size, has helped it revolutionize the development of operating systems. It is no surprise that a very similar operating system, Linux, has also been met with enthusiasm. Together, they run on many millions of computers and computing devices.</a:t>
            </a:r>
            <a:endParaRPr sz="1800">
              <a:solidFill>
                <a:srgbClr val="FFFFFF"/>
              </a:solidFill>
              <a:latin typeface="Roboto"/>
              <a:ea typeface="Roboto"/>
              <a:cs typeface="Roboto"/>
              <a:sym typeface="Roboto"/>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pic>
        <p:nvPicPr>
          <p:cNvPr id="649" name="Google Shape;649;p96"/>
          <p:cNvPicPr preferRelativeResize="0"/>
          <p:nvPr/>
        </p:nvPicPr>
        <p:blipFill>
          <a:blip r:embed="rId3">
            <a:alphaModFix/>
          </a:blip>
          <a:stretch>
            <a:fillRect/>
          </a:stretch>
        </p:blipFill>
        <p:spPr>
          <a:xfrm>
            <a:off x="2896000" y="152400"/>
            <a:ext cx="6095600" cy="4468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45"/>
          <p:cNvSpPr txBox="1"/>
          <p:nvPr>
            <p:ph idx="1" type="body"/>
          </p:nvPr>
        </p:nvSpPr>
        <p:spPr>
          <a:xfrm>
            <a:off x="3745650" y="523100"/>
            <a:ext cx="5408700" cy="4146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•Research project originally in 1965</a:t>
            </a:r>
            <a:endParaRPr/>
          </a:p>
          <a:p>
            <a:pPr indent="0" lvl="0" marL="0" rtl="0" algn="l">
              <a:spcBef>
                <a:spcPts val="1600"/>
              </a:spcBef>
              <a:spcAft>
                <a:spcPts val="0"/>
              </a:spcAft>
              <a:buNone/>
            </a:pPr>
            <a:r>
              <a:rPr lang="en"/>
              <a:t>–Joint venture between Bell Laboratories (AT&amp;T research and development group), General Electric, and MIT</a:t>
            </a:r>
            <a:endParaRPr/>
          </a:p>
          <a:p>
            <a:pPr indent="0" lvl="0" marL="0" rtl="0" algn="l">
              <a:spcBef>
                <a:spcPts val="1600"/>
              </a:spcBef>
              <a:spcAft>
                <a:spcPts val="0"/>
              </a:spcAft>
              <a:buNone/>
            </a:pPr>
            <a:r>
              <a:rPr lang="en"/>
              <a:t>•Bell Laboratories withdrew in 1969</a:t>
            </a:r>
            <a:endParaRPr/>
          </a:p>
          <a:p>
            <a:pPr indent="0" lvl="0" marL="0" rtl="0" algn="l">
              <a:spcBef>
                <a:spcPts val="1600"/>
              </a:spcBef>
              <a:spcAft>
                <a:spcPts val="0"/>
              </a:spcAft>
              <a:buNone/>
            </a:pPr>
            <a:r>
              <a:rPr lang="en"/>
              <a:t>–Ken Thompson and Dennis Ritchie continued the project</a:t>
            </a:r>
            <a:endParaRPr/>
          </a:p>
          <a:p>
            <a:pPr indent="0" lvl="0" marL="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pic>
        <p:nvPicPr>
          <p:cNvPr id="356" name="Google Shape;356;p46"/>
          <p:cNvPicPr preferRelativeResize="0"/>
          <p:nvPr/>
        </p:nvPicPr>
        <p:blipFill rotWithShape="1">
          <a:blip r:embed="rId3">
            <a:alphaModFix/>
          </a:blip>
          <a:srcRect b="0" l="9625" r="9625" t="0"/>
          <a:stretch/>
        </p:blipFill>
        <p:spPr>
          <a:xfrm>
            <a:off x="2286100" y="0"/>
            <a:ext cx="6857899"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47"/>
          <p:cNvSpPr txBox="1"/>
          <p:nvPr>
            <p:ph idx="1" type="body"/>
          </p:nvPr>
        </p:nvSpPr>
        <p:spPr>
          <a:xfrm>
            <a:off x="2123600" y="307600"/>
            <a:ext cx="6312000" cy="437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•Three major advantages of UNIX</a:t>
            </a:r>
            <a:endParaRPr/>
          </a:p>
          <a:p>
            <a:pPr indent="457200" lvl="0" marL="0" rtl="0" algn="l">
              <a:spcBef>
                <a:spcPts val="1600"/>
              </a:spcBef>
              <a:spcAft>
                <a:spcPts val="0"/>
              </a:spcAft>
              <a:buNone/>
            </a:pPr>
            <a:r>
              <a:rPr lang="en"/>
              <a:t>–Portability</a:t>
            </a:r>
            <a:endParaRPr/>
          </a:p>
          <a:p>
            <a:pPr indent="0" lvl="0" marL="0" rtl="0" algn="l">
              <a:spcBef>
                <a:spcPts val="1600"/>
              </a:spcBef>
              <a:spcAft>
                <a:spcPts val="0"/>
              </a:spcAft>
              <a:buNone/>
            </a:pPr>
            <a:r>
              <a:rPr lang="en"/>
              <a:t>•Code written in high-level language (C language)</a:t>
            </a:r>
            <a:endParaRPr/>
          </a:p>
          <a:p>
            <a:pPr indent="457200" lvl="0" marL="0" rtl="0" algn="l">
              <a:spcBef>
                <a:spcPts val="1600"/>
              </a:spcBef>
              <a:spcAft>
                <a:spcPts val="0"/>
              </a:spcAft>
              <a:buNone/>
            </a:pPr>
            <a:r>
              <a:rPr lang="en"/>
              <a:t>–Powerful utilities</a:t>
            </a:r>
            <a:endParaRPr/>
          </a:p>
          <a:p>
            <a:pPr indent="0" lvl="0" marL="0" rtl="0" algn="l">
              <a:spcBef>
                <a:spcPts val="1600"/>
              </a:spcBef>
              <a:spcAft>
                <a:spcPts val="0"/>
              </a:spcAft>
              <a:buNone/>
            </a:pPr>
            <a:r>
              <a:rPr lang="en"/>
              <a:t>•Brief, single operation commands</a:t>
            </a:r>
            <a:endParaRPr/>
          </a:p>
          <a:p>
            <a:pPr indent="0" lvl="0" marL="0" rtl="0" algn="l">
              <a:spcBef>
                <a:spcPts val="1600"/>
              </a:spcBef>
              <a:spcAft>
                <a:spcPts val="0"/>
              </a:spcAft>
              <a:buNone/>
            </a:pPr>
            <a:r>
              <a:rPr lang="en"/>
              <a:t>•Combinable into single command</a:t>
            </a:r>
            <a:endParaRPr/>
          </a:p>
          <a:p>
            <a:pPr indent="457200" lvl="0" marL="0" rtl="0" algn="l">
              <a:spcBef>
                <a:spcPts val="1600"/>
              </a:spcBef>
              <a:spcAft>
                <a:spcPts val="0"/>
              </a:spcAft>
              <a:buNone/>
            </a:pPr>
            <a:r>
              <a:rPr lang="en"/>
              <a:t>–Application device independence</a:t>
            </a:r>
            <a:endParaRPr/>
          </a:p>
          <a:p>
            <a:pPr indent="0" lvl="0" marL="0" rtl="0" algn="l">
              <a:spcBef>
                <a:spcPts val="1600"/>
              </a:spcBef>
              <a:spcAft>
                <a:spcPts val="0"/>
              </a:spcAft>
              <a:buNone/>
            </a:pPr>
            <a:r>
              <a:rPr lang="en"/>
              <a:t>•Configurable to operate on any device type</a:t>
            </a:r>
            <a:endParaRPr/>
          </a:p>
          <a:p>
            <a:pPr indent="0" lvl="0" marL="0" rtl="0" algn="l">
              <a:spcBef>
                <a:spcPts val="16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48"/>
          <p:cNvSpPr txBox="1"/>
          <p:nvPr>
            <p:ph idx="1" type="body"/>
          </p:nvPr>
        </p:nvSpPr>
        <p:spPr>
          <a:xfrm>
            <a:off x="1805075" y="305250"/>
            <a:ext cx="4431600" cy="4109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800"/>
              <a:t>The Evolution of UNIX</a:t>
            </a:r>
            <a:endParaRPr b="1" sz="1800"/>
          </a:p>
        </p:txBody>
      </p:sp>
      <p:sp>
        <p:nvSpPr>
          <p:cNvPr id="367" name="Google Shape;367;p48"/>
          <p:cNvSpPr txBox="1"/>
          <p:nvPr>
            <p:ph idx="2" type="body"/>
          </p:nvPr>
        </p:nvSpPr>
        <p:spPr>
          <a:xfrm>
            <a:off x="2307375" y="874025"/>
            <a:ext cx="5193300" cy="410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official version</a:t>
            </a:r>
            <a:endParaRPr/>
          </a:p>
          <a:p>
            <a:pPr indent="457200" lvl="0" marL="0" rtl="0" algn="l">
              <a:spcBef>
                <a:spcPts val="1600"/>
              </a:spcBef>
              <a:spcAft>
                <a:spcPts val="0"/>
              </a:spcAft>
              <a:buNone/>
            </a:pPr>
            <a:r>
              <a:rPr lang="en"/>
              <a:t>–Design</a:t>
            </a:r>
            <a:endParaRPr/>
          </a:p>
          <a:p>
            <a:pPr indent="0" lvl="0" marL="0" rtl="0" algn="l">
              <a:spcBef>
                <a:spcPts val="1600"/>
              </a:spcBef>
              <a:spcAft>
                <a:spcPts val="0"/>
              </a:spcAft>
              <a:buNone/>
            </a:pPr>
            <a:r>
              <a:rPr lang="en"/>
              <a:t>•Do one thing well</a:t>
            </a:r>
            <a:endParaRPr/>
          </a:p>
          <a:p>
            <a:pPr indent="457200" lvl="0" marL="0" rtl="0" algn="l">
              <a:spcBef>
                <a:spcPts val="1600"/>
              </a:spcBef>
              <a:spcAft>
                <a:spcPts val="0"/>
              </a:spcAft>
              <a:buNone/>
            </a:pPr>
            <a:r>
              <a:rPr lang="en"/>
              <a:t>–Ran on a popular minicomputer</a:t>
            </a:r>
            <a:endParaRPr/>
          </a:p>
          <a:p>
            <a:pPr indent="0" lvl="0" marL="457200" rtl="0" algn="l">
              <a:spcBef>
                <a:spcPts val="1600"/>
              </a:spcBef>
              <a:spcAft>
                <a:spcPts val="0"/>
              </a:spcAft>
              <a:buNone/>
            </a:pPr>
            <a:r>
              <a:rPr lang="en"/>
              <a:t>–Widely adopted: competitive in the market</a:t>
            </a:r>
            <a:endParaRPr/>
          </a:p>
          <a:p>
            <a:pPr indent="0" lvl="0" marL="0" rtl="0" algn="l">
              <a:spcBef>
                <a:spcPts val="1600"/>
              </a:spcBef>
              <a:spcAft>
                <a:spcPts val="0"/>
              </a:spcAft>
              <a:buNone/>
            </a:pPr>
            <a:r>
              <a:rPr lang="en"/>
              <a:t>•Thompson and Ritchie: version 3</a:t>
            </a:r>
            <a:endParaRPr/>
          </a:p>
          <a:p>
            <a:pPr indent="457200" lvl="0" marL="0" rtl="0" algn="l">
              <a:spcBef>
                <a:spcPts val="1600"/>
              </a:spcBef>
              <a:spcAft>
                <a:spcPts val="0"/>
              </a:spcAft>
              <a:buNone/>
            </a:pPr>
            <a:r>
              <a:rPr lang="en"/>
              <a:t>–New programming language (C language)</a:t>
            </a:r>
            <a:endParaRPr/>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